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63" r:id="rId2"/>
    <p:sldId id="278" r:id="rId3"/>
    <p:sldId id="257" r:id="rId4"/>
    <p:sldId id="258" r:id="rId5"/>
    <p:sldId id="279" r:id="rId6"/>
    <p:sldId id="280" r:id="rId7"/>
    <p:sldId id="281" r:id="rId8"/>
    <p:sldId id="285" r:id="rId9"/>
    <p:sldId id="289" r:id="rId10"/>
    <p:sldId id="286" r:id="rId11"/>
    <p:sldId id="293" r:id="rId12"/>
    <p:sldId id="294" r:id="rId13"/>
    <p:sldId id="295" r:id="rId14"/>
    <p:sldId id="287" r:id="rId15"/>
    <p:sldId id="296" r:id="rId16"/>
    <p:sldId id="288" r:id="rId17"/>
    <p:sldId id="297" r:id="rId18"/>
    <p:sldId id="282" r:id="rId19"/>
    <p:sldId id="298" r:id="rId20"/>
    <p:sldId id="283" r:id="rId21"/>
    <p:sldId id="299" r:id="rId22"/>
    <p:sldId id="305" r:id="rId23"/>
    <p:sldId id="300" r:id="rId24"/>
    <p:sldId id="284" r:id="rId25"/>
    <p:sldId id="306" r:id="rId26"/>
    <p:sldId id="301" r:id="rId27"/>
    <p:sldId id="290" r:id="rId28"/>
    <p:sldId id="307" r:id="rId29"/>
    <p:sldId id="302" r:id="rId30"/>
    <p:sldId id="291" r:id="rId31"/>
    <p:sldId id="303" r:id="rId32"/>
    <p:sldId id="308" r:id="rId33"/>
    <p:sldId id="304" r:id="rId34"/>
    <p:sldId id="309" r:id="rId35"/>
    <p:sldId id="310" r:id="rId36"/>
    <p:sldId id="292" r:id="rId37"/>
    <p:sldId id="311" r:id="rId38"/>
    <p:sldId id="277"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BEE"/>
    <a:srgbClr val="626362"/>
    <a:srgbClr val="D1ECEE"/>
    <a:srgbClr val="91D2DB"/>
    <a:srgbClr val="99C0CB"/>
    <a:srgbClr val="FFDC8D"/>
    <a:srgbClr val="FFCA82"/>
    <a:srgbClr val="FFE5B0"/>
    <a:srgbClr val="00A3DB"/>
    <a:srgbClr val="E571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0" autoAdjust="0"/>
    <p:restoredTop sz="94660"/>
  </p:normalViewPr>
  <p:slideViewPr>
    <p:cSldViewPr snapToGrid="0">
      <p:cViewPr varScale="1">
        <p:scale>
          <a:sx n="58" d="100"/>
          <a:sy n="58" d="100"/>
        </p:scale>
        <p:origin x="232" y="10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9" d="100"/>
          <a:sy n="89" d="100"/>
        </p:scale>
        <p:origin x="252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24E69-FA33-824E-8304-2A2C2F454BA5}" type="datetimeFigureOut">
              <a:rPr lang="en-US" smtClean="0"/>
              <a:t>5/26/19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64FE6-5B0A-804A-B4E5-F40860454707}" type="slidenum">
              <a:rPr lang="en-US" smtClean="0"/>
              <a:t>‹#›</a:t>
            </a:fld>
            <a:endParaRPr lang="en-US"/>
          </a:p>
        </p:txBody>
      </p:sp>
    </p:spTree>
    <p:extLst>
      <p:ext uri="{BB962C8B-B14F-4D97-AF65-F5344CB8AC3E}">
        <p14:creationId xmlns:p14="http://schemas.microsoft.com/office/powerpoint/2010/main" val="318868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頁首">
    <p:bg>
      <p:bgPr>
        <a:solidFill>
          <a:srgbClr val="FFCA82"/>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B00547E-42AF-894A-A468-3801EA649FE7}"/>
              </a:ext>
            </a:extLst>
          </p:cNvPr>
          <p:cNvSpPr/>
          <p:nvPr userDrawn="1"/>
        </p:nvSpPr>
        <p:spPr>
          <a:xfrm>
            <a:off x="1109272" y="203374"/>
            <a:ext cx="9930983" cy="11351317"/>
          </a:xfrm>
          <a:prstGeom prst="ellipse">
            <a:avLst/>
          </a:prstGeom>
          <a:solidFill>
            <a:srgbClr val="FFD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FAAFD4-B223-EA44-BD4C-5B9DCDDFF621}"/>
              </a:ext>
            </a:extLst>
          </p:cNvPr>
          <p:cNvSpPr/>
          <p:nvPr userDrawn="1"/>
        </p:nvSpPr>
        <p:spPr>
          <a:xfrm>
            <a:off x="742013" y="4969767"/>
            <a:ext cx="10785423" cy="4368746"/>
          </a:xfrm>
          <a:prstGeom prst="ellipse">
            <a:avLst/>
          </a:prstGeom>
          <a:solidFill>
            <a:srgbClr val="99C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71EA13-4B5C-5D4E-98A3-4C098D2F86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23594" y="0"/>
            <a:ext cx="7948058" cy="6858000"/>
          </a:xfrm>
          <a:prstGeom prst="rect">
            <a:avLst/>
          </a:prstGeom>
        </p:spPr>
      </p:pic>
      <p:sp>
        <p:nvSpPr>
          <p:cNvPr id="27" name="矩形 26">
            <a:extLst>
              <a:ext uri="{FF2B5EF4-FFF2-40B4-BE49-F238E27FC236}">
                <a16:creationId xmlns:a16="http://schemas.microsoft.com/office/drawing/2014/main"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pic>
        <p:nvPicPr>
          <p:cNvPr id="5" name="Picture 4">
            <a:extLst>
              <a:ext uri="{FF2B5EF4-FFF2-40B4-BE49-F238E27FC236}">
                <a16:creationId xmlns:a16="http://schemas.microsoft.com/office/drawing/2014/main" id="{6C433730-6032-B34A-A307-FE9EDC038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90790" y="6364042"/>
            <a:ext cx="2003771" cy="400754"/>
          </a:xfrm>
          <a:prstGeom prst="rect">
            <a:avLst/>
          </a:prstGeom>
        </p:spPr>
      </p:pic>
      <p:pic>
        <p:nvPicPr>
          <p:cNvPr id="6" name="圖片 5">
            <a:extLst>
              <a:ext uri="{FF2B5EF4-FFF2-40B4-BE49-F238E27FC236}">
                <a16:creationId xmlns:a16="http://schemas.microsoft.com/office/drawing/2014/main" id="{D0BB9CFF-36C7-4EA0-938E-6D23D6EB4DD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92873" y="1139662"/>
            <a:ext cx="5763780" cy="1545339"/>
          </a:xfrm>
          <a:prstGeom prst="rect">
            <a:avLst/>
          </a:prstGeom>
        </p:spPr>
      </p:pic>
      <p:pic>
        <p:nvPicPr>
          <p:cNvPr id="11" name="Picture 23">
            <a:extLst>
              <a:ext uri="{FF2B5EF4-FFF2-40B4-BE49-F238E27FC236}">
                <a16:creationId xmlns:a16="http://schemas.microsoft.com/office/drawing/2014/main" id="{01F7E9DA-9068-4B04-9E0C-0AC53794DB6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78235" y="86708"/>
            <a:ext cx="2815265" cy="498907"/>
          </a:xfrm>
          <a:prstGeom prst="rect">
            <a:avLst/>
          </a:prstGeom>
        </p:spPr>
      </p:pic>
    </p:spTree>
    <p:extLst>
      <p:ext uri="{BB962C8B-B14F-4D97-AF65-F5344CB8AC3E}">
        <p14:creationId xmlns:p14="http://schemas.microsoft.com/office/powerpoint/2010/main" val="246173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項目清單_6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50B30EF3-5F93-402F-9825-7821DB960762}"/>
              </a:ext>
            </a:extLst>
          </p:cNvPr>
          <p:cNvGrpSpPr/>
          <p:nvPr/>
        </p:nvGrpSpPr>
        <p:grpSpPr>
          <a:xfrm>
            <a:off x="4038600" y="1751558"/>
            <a:ext cx="4163556" cy="4150008"/>
            <a:chOff x="4014222" y="1948957"/>
            <a:chExt cx="4163556" cy="4150008"/>
          </a:xfrm>
        </p:grpSpPr>
        <p:grpSp>
          <p:nvGrpSpPr>
            <p:cNvPr id="13" name="群組 12">
              <a:extLst>
                <a:ext uri="{FF2B5EF4-FFF2-40B4-BE49-F238E27FC236}">
                  <a16:creationId xmlns:a16="http://schemas.microsoft.com/office/drawing/2014/main" id="{B3DFCBFD-D1CF-43FB-94D6-96DEDA0D971D}"/>
                </a:ext>
              </a:extLst>
            </p:cNvPr>
            <p:cNvGrpSpPr/>
            <p:nvPr/>
          </p:nvGrpSpPr>
          <p:grpSpPr>
            <a:xfrm>
              <a:off x="4014222" y="1948957"/>
              <a:ext cx="4163556" cy="4150008"/>
              <a:chOff x="4014222" y="1979330"/>
              <a:chExt cx="4163556" cy="4150008"/>
            </a:xfrm>
          </p:grpSpPr>
          <p:sp>
            <p:nvSpPr>
              <p:cNvPr id="20" name="Freeform 40">
                <a:extLst>
                  <a:ext uri="{FF2B5EF4-FFF2-40B4-BE49-F238E27FC236}">
                    <a16:creationId xmlns:a16="http://schemas.microsoft.com/office/drawing/2014/main" id="{51BBB477-6EB2-4674-A6E6-E3395778051A}"/>
                  </a:ext>
                </a:extLst>
              </p:cNvPr>
              <p:cNvSpPr>
                <a:spLocks/>
              </p:cNvSpPr>
              <p:nvPr/>
            </p:nvSpPr>
            <p:spPr bwMode="auto">
              <a:xfrm>
                <a:off x="4305490" y="1990619"/>
                <a:ext cx="1785994" cy="1632457"/>
              </a:xfrm>
              <a:custGeom>
                <a:avLst/>
                <a:gdLst>
                  <a:gd name="T0" fmla="*/ 251 w 669"/>
                  <a:gd name="T1" fmla="*/ 478 h 612"/>
                  <a:gd name="T2" fmla="*/ 366 w 669"/>
                  <a:gd name="T3" fmla="*/ 589 h 612"/>
                  <a:gd name="T4" fmla="*/ 401 w 669"/>
                  <a:gd name="T5" fmla="*/ 600 h 612"/>
                  <a:gd name="T6" fmla="*/ 410 w 669"/>
                  <a:gd name="T7" fmla="*/ 587 h 612"/>
                  <a:gd name="T8" fmla="*/ 418 w 669"/>
                  <a:gd name="T9" fmla="*/ 575 h 612"/>
                  <a:gd name="T10" fmla="*/ 429 w 669"/>
                  <a:gd name="T11" fmla="*/ 562 h 612"/>
                  <a:gd name="T12" fmla="*/ 437 w 669"/>
                  <a:gd name="T13" fmla="*/ 553 h 612"/>
                  <a:gd name="T14" fmla="*/ 454 w 669"/>
                  <a:gd name="T15" fmla="*/ 535 h 612"/>
                  <a:gd name="T16" fmla="*/ 480 w 669"/>
                  <a:gd name="T17" fmla="*/ 514 h 612"/>
                  <a:gd name="T18" fmla="*/ 496 w 669"/>
                  <a:gd name="T19" fmla="*/ 502 h 612"/>
                  <a:gd name="T20" fmla="*/ 520 w 669"/>
                  <a:gd name="T21" fmla="*/ 488 h 612"/>
                  <a:gd name="T22" fmla="*/ 532 w 669"/>
                  <a:gd name="T23" fmla="*/ 482 h 612"/>
                  <a:gd name="T24" fmla="*/ 555 w 669"/>
                  <a:gd name="T25" fmla="*/ 473 h 612"/>
                  <a:gd name="T26" fmla="*/ 564 w 669"/>
                  <a:gd name="T27" fmla="*/ 469 h 612"/>
                  <a:gd name="T28" fmla="*/ 578 w 669"/>
                  <a:gd name="T29" fmla="*/ 465 h 612"/>
                  <a:gd name="T30" fmla="*/ 589 w 669"/>
                  <a:gd name="T31" fmla="*/ 462 h 612"/>
                  <a:gd name="T32" fmla="*/ 607 w 669"/>
                  <a:gd name="T33" fmla="*/ 458 h 612"/>
                  <a:gd name="T34" fmla="*/ 625 w 669"/>
                  <a:gd name="T35" fmla="*/ 455 h 612"/>
                  <a:gd name="T36" fmla="*/ 632 w 669"/>
                  <a:gd name="T37" fmla="*/ 455 h 612"/>
                  <a:gd name="T38" fmla="*/ 638 w 669"/>
                  <a:gd name="T39" fmla="*/ 418 h 612"/>
                  <a:gd name="T40" fmla="*/ 661 w 669"/>
                  <a:gd name="T41" fmla="*/ 260 h 612"/>
                  <a:gd name="T42" fmla="*/ 660 w 669"/>
                  <a:gd name="T43" fmla="*/ 189 h 612"/>
                  <a:gd name="T44" fmla="*/ 607 w 669"/>
                  <a:gd name="T45" fmla="*/ 35 h 612"/>
                  <a:gd name="T46" fmla="*/ 584 w 669"/>
                  <a:gd name="T47" fmla="*/ 1 h 612"/>
                  <a:gd name="T48" fmla="*/ 568 w 669"/>
                  <a:gd name="T49" fmla="*/ 3 h 612"/>
                  <a:gd name="T50" fmla="*/ 526 w 669"/>
                  <a:gd name="T51" fmla="*/ 9 h 612"/>
                  <a:gd name="T52" fmla="*/ 480 w 669"/>
                  <a:gd name="T53" fmla="*/ 19 h 612"/>
                  <a:gd name="T54" fmla="*/ 454 w 669"/>
                  <a:gd name="T55" fmla="*/ 26 h 612"/>
                  <a:gd name="T56" fmla="*/ 420 w 669"/>
                  <a:gd name="T57" fmla="*/ 36 h 612"/>
                  <a:gd name="T58" fmla="*/ 398 w 669"/>
                  <a:gd name="T59" fmla="*/ 44 h 612"/>
                  <a:gd name="T60" fmla="*/ 338 w 669"/>
                  <a:gd name="T61" fmla="*/ 69 h 612"/>
                  <a:gd name="T62" fmla="*/ 308 w 669"/>
                  <a:gd name="T63" fmla="*/ 84 h 612"/>
                  <a:gd name="T64" fmla="*/ 248 w 669"/>
                  <a:gd name="T65" fmla="*/ 119 h 612"/>
                  <a:gd name="T66" fmla="*/ 205 w 669"/>
                  <a:gd name="T67" fmla="*/ 149 h 612"/>
                  <a:gd name="T68" fmla="*/ 141 w 669"/>
                  <a:gd name="T69" fmla="*/ 203 h 612"/>
                  <a:gd name="T70" fmla="*/ 98 w 669"/>
                  <a:gd name="T71" fmla="*/ 247 h 612"/>
                  <a:gd name="T72" fmla="*/ 79 w 669"/>
                  <a:gd name="T73" fmla="*/ 269 h 612"/>
                  <a:gd name="T74" fmla="*/ 55 w 669"/>
                  <a:gd name="T75" fmla="*/ 299 h 612"/>
                  <a:gd name="T76" fmla="*/ 35 w 669"/>
                  <a:gd name="T77" fmla="*/ 326 h 612"/>
                  <a:gd name="T78" fmla="*/ 16 w 669"/>
                  <a:gd name="T79" fmla="*/ 356 h 612"/>
                  <a:gd name="T80" fmla="*/ 37 w 669"/>
                  <a:gd name="T81" fmla="*/ 390 h 612"/>
                  <a:gd name="T82" fmla="*/ 193 w 669"/>
                  <a:gd name="T83" fmla="*/ 437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2">
                    <a:moveTo>
                      <a:pt x="227" y="450"/>
                    </a:moveTo>
                    <a:cubicBezTo>
                      <a:pt x="227" y="450"/>
                      <a:pt x="237" y="462"/>
                      <a:pt x="251" y="478"/>
                    </a:cubicBezTo>
                    <a:cubicBezTo>
                      <a:pt x="266" y="494"/>
                      <a:pt x="286" y="515"/>
                      <a:pt x="307" y="535"/>
                    </a:cubicBezTo>
                    <a:cubicBezTo>
                      <a:pt x="328" y="555"/>
                      <a:pt x="350" y="575"/>
                      <a:pt x="366" y="589"/>
                    </a:cubicBezTo>
                    <a:cubicBezTo>
                      <a:pt x="383" y="603"/>
                      <a:pt x="394" y="612"/>
                      <a:pt x="394" y="612"/>
                    </a:cubicBezTo>
                    <a:cubicBezTo>
                      <a:pt x="394" y="612"/>
                      <a:pt x="397" y="607"/>
                      <a:pt x="401" y="600"/>
                    </a:cubicBezTo>
                    <a:cubicBezTo>
                      <a:pt x="402" y="598"/>
                      <a:pt x="403" y="596"/>
                      <a:pt x="405" y="594"/>
                    </a:cubicBezTo>
                    <a:cubicBezTo>
                      <a:pt x="406" y="592"/>
                      <a:pt x="408" y="589"/>
                      <a:pt x="410" y="587"/>
                    </a:cubicBezTo>
                    <a:cubicBezTo>
                      <a:pt x="411" y="584"/>
                      <a:pt x="413" y="582"/>
                      <a:pt x="415" y="579"/>
                    </a:cubicBezTo>
                    <a:cubicBezTo>
                      <a:pt x="416" y="578"/>
                      <a:pt x="417" y="576"/>
                      <a:pt x="418" y="575"/>
                    </a:cubicBezTo>
                    <a:cubicBezTo>
                      <a:pt x="419" y="574"/>
                      <a:pt x="420" y="572"/>
                      <a:pt x="422" y="571"/>
                    </a:cubicBezTo>
                    <a:cubicBezTo>
                      <a:pt x="424" y="568"/>
                      <a:pt x="426" y="565"/>
                      <a:pt x="429" y="562"/>
                    </a:cubicBezTo>
                    <a:cubicBezTo>
                      <a:pt x="430" y="561"/>
                      <a:pt x="431" y="559"/>
                      <a:pt x="432" y="558"/>
                    </a:cubicBezTo>
                    <a:cubicBezTo>
                      <a:pt x="434" y="556"/>
                      <a:pt x="435" y="555"/>
                      <a:pt x="437" y="553"/>
                    </a:cubicBezTo>
                    <a:cubicBezTo>
                      <a:pt x="439" y="550"/>
                      <a:pt x="442" y="547"/>
                      <a:pt x="445" y="544"/>
                    </a:cubicBezTo>
                    <a:cubicBezTo>
                      <a:pt x="448" y="541"/>
                      <a:pt x="451" y="538"/>
                      <a:pt x="454" y="535"/>
                    </a:cubicBezTo>
                    <a:cubicBezTo>
                      <a:pt x="460" y="529"/>
                      <a:pt x="467" y="524"/>
                      <a:pt x="474" y="518"/>
                    </a:cubicBezTo>
                    <a:cubicBezTo>
                      <a:pt x="476" y="516"/>
                      <a:pt x="478" y="515"/>
                      <a:pt x="480" y="514"/>
                    </a:cubicBezTo>
                    <a:cubicBezTo>
                      <a:pt x="485" y="510"/>
                      <a:pt x="485" y="510"/>
                      <a:pt x="485" y="510"/>
                    </a:cubicBezTo>
                    <a:cubicBezTo>
                      <a:pt x="489" y="507"/>
                      <a:pt x="492" y="504"/>
                      <a:pt x="496" y="502"/>
                    </a:cubicBezTo>
                    <a:cubicBezTo>
                      <a:pt x="500" y="500"/>
                      <a:pt x="504" y="497"/>
                      <a:pt x="508" y="495"/>
                    </a:cubicBezTo>
                    <a:cubicBezTo>
                      <a:pt x="512" y="492"/>
                      <a:pt x="516" y="490"/>
                      <a:pt x="520" y="488"/>
                    </a:cubicBezTo>
                    <a:cubicBezTo>
                      <a:pt x="522" y="487"/>
                      <a:pt x="524" y="486"/>
                      <a:pt x="526" y="485"/>
                    </a:cubicBezTo>
                    <a:cubicBezTo>
                      <a:pt x="528" y="484"/>
                      <a:pt x="530" y="483"/>
                      <a:pt x="532" y="482"/>
                    </a:cubicBezTo>
                    <a:cubicBezTo>
                      <a:pt x="536" y="481"/>
                      <a:pt x="540" y="479"/>
                      <a:pt x="543" y="477"/>
                    </a:cubicBezTo>
                    <a:cubicBezTo>
                      <a:pt x="547" y="475"/>
                      <a:pt x="551" y="474"/>
                      <a:pt x="555" y="473"/>
                    </a:cubicBezTo>
                    <a:cubicBezTo>
                      <a:pt x="557" y="472"/>
                      <a:pt x="559" y="471"/>
                      <a:pt x="561" y="470"/>
                    </a:cubicBezTo>
                    <a:cubicBezTo>
                      <a:pt x="564" y="469"/>
                      <a:pt x="564" y="469"/>
                      <a:pt x="564" y="469"/>
                    </a:cubicBezTo>
                    <a:cubicBezTo>
                      <a:pt x="567" y="468"/>
                      <a:pt x="567" y="468"/>
                      <a:pt x="567" y="468"/>
                    </a:cubicBezTo>
                    <a:cubicBezTo>
                      <a:pt x="571" y="467"/>
                      <a:pt x="574" y="466"/>
                      <a:pt x="578" y="465"/>
                    </a:cubicBezTo>
                    <a:cubicBezTo>
                      <a:pt x="580" y="465"/>
                      <a:pt x="581" y="464"/>
                      <a:pt x="583" y="463"/>
                    </a:cubicBezTo>
                    <a:cubicBezTo>
                      <a:pt x="585" y="463"/>
                      <a:pt x="587" y="463"/>
                      <a:pt x="589" y="462"/>
                    </a:cubicBezTo>
                    <a:cubicBezTo>
                      <a:pt x="592" y="462"/>
                      <a:pt x="595" y="461"/>
                      <a:pt x="598" y="460"/>
                    </a:cubicBezTo>
                    <a:cubicBezTo>
                      <a:pt x="602" y="459"/>
                      <a:pt x="605" y="459"/>
                      <a:pt x="607" y="458"/>
                    </a:cubicBezTo>
                    <a:cubicBezTo>
                      <a:pt x="613" y="457"/>
                      <a:pt x="618" y="457"/>
                      <a:pt x="622" y="456"/>
                    </a:cubicBezTo>
                    <a:cubicBezTo>
                      <a:pt x="623" y="456"/>
                      <a:pt x="624" y="456"/>
                      <a:pt x="625" y="455"/>
                    </a:cubicBezTo>
                    <a:cubicBezTo>
                      <a:pt x="626" y="455"/>
                      <a:pt x="627" y="455"/>
                      <a:pt x="628" y="455"/>
                    </a:cubicBezTo>
                    <a:cubicBezTo>
                      <a:pt x="630" y="455"/>
                      <a:pt x="631" y="455"/>
                      <a:pt x="632" y="455"/>
                    </a:cubicBezTo>
                    <a:cubicBezTo>
                      <a:pt x="635" y="455"/>
                      <a:pt x="636" y="454"/>
                      <a:pt x="636" y="454"/>
                    </a:cubicBezTo>
                    <a:cubicBezTo>
                      <a:pt x="636" y="454"/>
                      <a:pt x="636" y="440"/>
                      <a:pt x="638" y="418"/>
                    </a:cubicBezTo>
                    <a:cubicBezTo>
                      <a:pt x="640" y="397"/>
                      <a:pt x="643" y="368"/>
                      <a:pt x="647" y="339"/>
                    </a:cubicBezTo>
                    <a:cubicBezTo>
                      <a:pt x="651" y="311"/>
                      <a:pt x="656" y="282"/>
                      <a:pt x="661" y="260"/>
                    </a:cubicBezTo>
                    <a:cubicBezTo>
                      <a:pt x="666" y="239"/>
                      <a:pt x="669" y="224"/>
                      <a:pt x="669" y="224"/>
                    </a:cubicBezTo>
                    <a:cubicBezTo>
                      <a:pt x="669" y="224"/>
                      <a:pt x="666" y="210"/>
                      <a:pt x="660" y="189"/>
                    </a:cubicBezTo>
                    <a:cubicBezTo>
                      <a:pt x="654" y="168"/>
                      <a:pt x="645" y="140"/>
                      <a:pt x="636" y="111"/>
                    </a:cubicBezTo>
                    <a:cubicBezTo>
                      <a:pt x="626" y="83"/>
                      <a:pt x="615" y="55"/>
                      <a:pt x="607" y="35"/>
                    </a:cubicBezTo>
                    <a:cubicBezTo>
                      <a:pt x="598" y="14"/>
                      <a:pt x="592" y="0"/>
                      <a:pt x="592" y="0"/>
                    </a:cubicBezTo>
                    <a:cubicBezTo>
                      <a:pt x="592" y="0"/>
                      <a:pt x="589" y="1"/>
                      <a:pt x="584" y="1"/>
                    </a:cubicBezTo>
                    <a:cubicBezTo>
                      <a:pt x="581" y="1"/>
                      <a:pt x="578" y="2"/>
                      <a:pt x="574" y="2"/>
                    </a:cubicBezTo>
                    <a:cubicBezTo>
                      <a:pt x="572" y="2"/>
                      <a:pt x="570" y="3"/>
                      <a:pt x="568" y="3"/>
                    </a:cubicBezTo>
                    <a:cubicBezTo>
                      <a:pt x="566" y="3"/>
                      <a:pt x="564" y="3"/>
                      <a:pt x="561" y="4"/>
                    </a:cubicBezTo>
                    <a:cubicBezTo>
                      <a:pt x="551" y="5"/>
                      <a:pt x="539" y="7"/>
                      <a:pt x="526" y="9"/>
                    </a:cubicBezTo>
                    <a:cubicBezTo>
                      <a:pt x="519" y="10"/>
                      <a:pt x="512" y="12"/>
                      <a:pt x="504" y="14"/>
                    </a:cubicBezTo>
                    <a:cubicBezTo>
                      <a:pt x="497" y="15"/>
                      <a:pt x="489" y="17"/>
                      <a:pt x="480" y="19"/>
                    </a:cubicBezTo>
                    <a:cubicBezTo>
                      <a:pt x="476" y="20"/>
                      <a:pt x="472" y="21"/>
                      <a:pt x="467" y="22"/>
                    </a:cubicBezTo>
                    <a:cubicBezTo>
                      <a:pt x="463" y="23"/>
                      <a:pt x="459" y="25"/>
                      <a:pt x="454" y="26"/>
                    </a:cubicBezTo>
                    <a:cubicBezTo>
                      <a:pt x="445" y="29"/>
                      <a:pt x="436" y="31"/>
                      <a:pt x="427" y="34"/>
                    </a:cubicBezTo>
                    <a:cubicBezTo>
                      <a:pt x="424" y="35"/>
                      <a:pt x="422" y="36"/>
                      <a:pt x="420" y="36"/>
                    </a:cubicBezTo>
                    <a:cubicBezTo>
                      <a:pt x="417" y="37"/>
                      <a:pt x="415" y="38"/>
                      <a:pt x="413" y="39"/>
                    </a:cubicBezTo>
                    <a:cubicBezTo>
                      <a:pt x="408" y="41"/>
                      <a:pt x="403" y="42"/>
                      <a:pt x="398" y="44"/>
                    </a:cubicBezTo>
                    <a:cubicBezTo>
                      <a:pt x="388" y="48"/>
                      <a:pt x="378" y="51"/>
                      <a:pt x="368" y="56"/>
                    </a:cubicBezTo>
                    <a:cubicBezTo>
                      <a:pt x="358" y="60"/>
                      <a:pt x="348" y="65"/>
                      <a:pt x="338" y="69"/>
                    </a:cubicBezTo>
                    <a:cubicBezTo>
                      <a:pt x="333" y="72"/>
                      <a:pt x="328" y="74"/>
                      <a:pt x="323" y="76"/>
                    </a:cubicBezTo>
                    <a:cubicBezTo>
                      <a:pt x="318" y="79"/>
                      <a:pt x="313" y="82"/>
                      <a:pt x="308" y="84"/>
                    </a:cubicBezTo>
                    <a:cubicBezTo>
                      <a:pt x="298" y="90"/>
                      <a:pt x="287" y="95"/>
                      <a:pt x="277" y="101"/>
                    </a:cubicBezTo>
                    <a:cubicBezTo>
                      <a:pt x="268" y="107"/>
                      <a:pt x="258" y="113"/>
                      <a:pt x="248" y="119"/>
                    </a:cubicBezTo>
                    <a:cubicBezTo>
                      <a:pt x="238" y="125"/>
                      <a:pt x="229" y="132"/>
                      <a:pt x="219" y="139"/>
                    </a:cubicBezTo>
                    <a:cubicBezTo>
                      <a:pt x="215" y="142"/>
                      <a:pt x="210" y="146"/>
                      <a:pt x="205" y="149"/>
                    </a:cubicBezTo>
                    <a:cubicBezTo>
                      <a:pt x="201" y="152"/>
                      <a:pt x="196" y="156"/>
                      <a:pt x="192" y="159"/>
                    </a:cubicBezTo>
                    <a:cubicBezTo>
                      <a:pt x="174" y="174"/>
                      <a:pt x="157" y="188"/>
                      <a:pt x="141" y="203"/>
                    </a:cubicBezTo>
                    <a:cubicBezTo>
                      <a:pt x="134" y="210"/>
                      <a:pt x="126" y="218"/>
                      <a:pt x="119" y="225"/>
                    </a:cubicBezTo>
                    <a:cubicBezTo>
                      <a:pt x="112" y="233"/>
                      <a:pt x="105" y="240"/>
                      <a:pt x="98" y="247"/>
                    </a:cubicBezTo>
                    <a:cubicBezTo>
                      <a:pt x="95" y="251"/>
                      <a:pt x="92" y="254"/>
                      <a:pt x="88" y="258"/>
                    </a:cubicBezTo>
                    <a:cubicBezTo>
                      <a:pt x="85" y="261"/>
                      <a:pt x="82" y="265"/>
                      <a:pt x="79" y="269"/>
                    </a:cubicBezTo>
                    <a:cubicBezTo>
                      <a:pt x="74" y="276"/>
                      <a:pt x="68" y="283"/>
                      <a:pt x="63" y="289"/>
                    </a:cubicBezTo>
                    <a:cubicBezTo>
                      <a:pt x="60" y="292"/>
                      <a:pt x="57" y="296"/>
                      <a:pt x="55" y="299"/>
                    </a:cubicBezTo>
                    <a:cubicBezTo>
                      <a:pt x="53" y="302"/>
                      <a:pt x="50" y="305"/>
                      <a:pt x="48" y="308"/>
                    </a:cubicBezTo>
                    <a:cubicBezTo>
                      <a:pt x="44" y="315"/>
                      <a:pt x="39" y="321"/>
                      <a:pt x="35" y="326"/>
                    </a:cubicBezTo>
                    <a:cubicBezTo>
                      <a:pt x="31" y="332"/>
                      <a:pt x="28" y="337"/>
                      <a:pt x="24" y="342"/>
                    </a:cubicBezTo>
                    <a:cubicBezTo>
                      <a:pt x="21" y="347"/>
                      <a:pt x="18" y="351"/>
                      <a:pt x="16" y="356"/>
                    </a:cubicBezTo>
                    <a:cubicBezTo>
                      <a:pt x="6" y="372"/>
                      <a:pt x="0" y="382"/>
                      <a:pt x="0" y="382"/>
                    </a:cubicBezTo>
                    <a:cubicBezTo>
                      <a:pt x="0" y="382"/>
                      <a:pt x="15" y="385"/>
                      <a:pt x="37" y="390"/>
                    </a:cubicBezTo>
                    <a:cubicBezTo>
                      <a:pt x="58" y="395"/>
                      <a:pt x="87" y="403"/>
                      <a:pt x="116" y="411"/>
                    </a:cubicBezTo>
                    <a:cubicBezTo>
                      <a:pt x="144" y="420"/>
                      <a:pt x="172" y="429"/>
                      <a:pt x="193" y="437"/>
                    </a:cubicBezTo>
                    <a:cubicBezTo>
                      <a:pt x="213" y="445"/>
                      <a:pt x="227" y="450"/>
                      <a:pt x="227" y="450"/>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id="{B013D89F-84CD-4315-B109-61A46C6F7066}"/>
                  </a:ext>
                </a:extLst>
              </p:cNvPr>
              <p:cNvSpPr>
                <a:spLocks/>
              </p:cNvSpPr>
              <p:nvPr/>
            </p:nvSpPr>
            <p:spPr bwMode="auto">
              <a:xfrm>
                <a:off x="4014222" y="3207624"/>
                <a:ext cx="1337802" cy="1875181"/>
              </a:xfrm>
              <a:custGeom>
                <a:avLst/>
                <a:gdLst>
                  <a:gd name="T0" fmla="*/ 314 w 501"/>
                  <a:gd name="T1" fmla="*/ 533 h 703"/>
                  <a:gd name="T2" fmla="*/ 467 w 501"/>
                  <a:gd name="T3" fmla="*/ 489 h 703"/>
                  <a:gd name="T4" fmla="*/ 494 w 501"/>
                  <a:gd name="T5" fmla="*/ 465 h 703"/>
                  <a:gd name="T6" fmla="*/ 488 w 501"/>
                  <a:gd name="T7" fmla="*/ 451 h 703"/>
                  <a:gd name="T8" fmla="*/ 481 w 501"/>
                  <a:gd name="T9" fmla="*/ 437 h 703"/>
                  <a:gd name="T10" fmla="*/ 475 w 501"/>
                  <a:gd name="T11" fmla="*/ 422 h 703"/>
                  <a:gd name="T12" fmla="*/ 472 w 501"/>
                  <a:gd name="T13" fmla="*/ 411 h 703"/>
                  <a:gd name="T14" fmla="*/ 465 w 501"/>
                  <a:gd name="T15" fmla="*/ 386 h 703"/>
                  <a:gd name="T16" fmla="*/ 459 w 501"/>
                  <a:gd name="T17" fmla="*/ 353 h 703"/>
                  <a:gd name="T18" fmla="*/ 457 w 501"/>
                  <a:gd name="T19" fmla="*/ 333 h 703"/>
                  <a:gd name="T20" fmla="*/ 457 w 501"/>
                  <a:gd name="T21" fmla="*/ 306 h 703"/>
                  <a:gd name="T22" fmla="*/ 458 w 501"/>
                  <a:gd name="T23" fmla="*/ 293 h 703"/>
                  <a:gd name="T24" fmla="*/ 461 w 501"/>
                  <a:gd name="T25" fmla="*/ 267 h 703"/>
                  <a:gd name="T26" fmla="*/ 463 w 501"/>
                  <a:gd name="T27" fmla="*/ 258 h 703"/>
                  <a:gd name="T28" fmla="*/ 466 w 501"/>
                  <a:gd name="T29" fmla="*/ 244 h 703"/>
                  <a:gd name="T30" fmla="*/ 469 w 501"/>
                  <a:gd name="T31" fmla="*/ 234 h 703"/>
                  <a:gd name="T32" fmla="*/ 475 w 501"/>
                  <a:gd name="T33" fmla="*/ 215 h 703"/>
                  <a:gd name="T34" fmla="*/ 481 w 501"/>
                  <a:gd name="T35" fmla="*/ 198 h 703"/>
                  <a:gd name="T36" fmla="*/ 484 w 501"/>
                  <a:gd name="T37" fmla="*/ 192 h 703"/>
                  <a:gd name="T38" fmla="*/ 456 w 501"/>
                  <a:gd name="T39" fmla="*/ 169 h 703"/>
                  <a:gd name="T40" fmla="*/ 330 w 501"/>
                  <a:gd name="T41" fmla="*/ 70 h 703"/>
                  <a:gd name="T42" fmla="*/ 268 w 501"/>
                  <a:gd name="T43" fmla="*/ 35 h 703"/>
                  <a:gd name="T44" fmla="*/ 108 w 501"/>
                  <a:gd name="T45" fmla="*/ 4 h 703"/>
                  <a:gd name="T46" fmla="*/ 67 w 501"/>
                  <a:gd name="T47" fmla="*/ 7 h 703"/>
                  <a:gd name="T48" fmla="*/ 61 w 501"/>
                  <a:gd name="T49" fmla="*/ 22 h 703"/>
                  <a:gd name="T50" fmla="*/ 45 w 501"/>
                  <a:gd name="T51" fmla="*/ 61 h 703"/>
                  <a:gd name="T52" fmla="*/ 31 w 501"/>
                  <a:gd name="T53" fmla="*/ 106 h 703"/>
                  <a:gd name="T54" fmla="*/ 24 w 501"/>
                  <a:gd name="T55" fmla="*/ 132 h 703"/>
                  <a:gd name="T56" fmla="*/ 16 w 501"/>
                  <a:gd name="T57" fmla="*/ 167 h 703"/>
                  <a:gd name="T58" fmla="*/ 12 w 501"/>
                  <a:gd name="T59" fmla="*/ 190 h 703"/>
                  <a:gd name="T60" fmla="*/ 3 w 501"/>
                  <a:gd name="T61" fmla="*/ 254 h 703"/>
                  <a:gd name="T62" fmla="*/ 1 w 501"/>
                  <a:gd name="T63" fmla="*/ 288 h 703"/>
                  <a:gd name="T64" fmla="*/ 2 w 501"/>
                  <a:gd name="T65" fmla="*/ 357 h 703"/>
                  <a:gd name="T66" fmla="*/ 6 w 501"/>
                  <a:gd name="T67" fmla="*/ 409 h 703"/>
                  <a:gd name="T68" fmla="*/ 21 w 501"/>
                  <a:gd name="T69" fmla="*/ 491 h 703"/>
                  <a:gd name="T70" fmla="*/ 37 w 501"/>
                  <a:gd name="T71" fmla="*/ 551 h 703"/>
                  <a:gd name="T72" fmla="*/ 47 w 501"/>
                  <a:gd name="T73" fmla="*/ 578 h 703"/>
                  <a:gd name="T74" fmla="*/ 61 w 501"/>
                  <a:gd name="T75" fmla="*/ 614 h 703"/>
                  <a:gd name="T76" fmla="*/ 75 w 501"/>
                  <a:gd name="T77" fmla="*/ 645 h 703"/>
                  <a:gd name="T78" fmla="*/ 90 w 501"/>
                  <a:gd name="T79" fmla="*/ 676 h 703"/>
                  <a:gd name="T80" fmla="*/ 130 w 501"/>
                  <a:gd name="T81" fmla="*/ 675 h 703"/>
                  <a:gd name="T82" fmla="*/ 249 w 501"/>
                  <a:gd name="T83" fmla="*/ 56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78" y="541"/>
                    </a:moveTo>
                    <a:cubicBezTo>
                      <a:pt x="278" y="541"/>
                      <a:pt x="292" y="538"/>
                      <a:pt x="314" y="533"/>
                    </a:cubicBezTo>
                    <a:cubicBezTo>
                      <a:pt x="335" y="529"/>
                      <a:pt x="363" y="522"/>
                      <a:pt x="391" y="514"/>
                    </a:cubicBezTo>
                    <a:cubicBezTo>
                      <a:pt x="419" y="506"/>
                      <a:pt x="447" y="497"/>
                      <a:pt x="467" y="489"/>
                    </a:cubicBezTo>
                    <a:cubicBezTo>
                      <a:pt x="488" y="482"/>
                      <a:pt x="501" y="477"/>
                      <a:pt x="501" y="477"/>
                    </a:cubicBezTo>
                    <a:cubicBezTo>
                      <a:pt x="501" y="477"/>
                      <a:pt x="499" y="472"/>
                      <a:pt x="494" y="465"/>
                    </a:cubicBezTo>
                    <a:cubicBezTo>
                      <a:pt x="493" y="463"/>
                      <a:pt x="492" y="461"/>
                      <a:pt x="491" y="458"/>
                    </a:cubicBezTo>
                    <a:cubicBezTo>
                      <a:pt x="490" y="456"/>
                      <a:pt x="489" y="453"/>
                      <a:pt x="488" y="451"/>
                    </a:cubicBezTo>
                    <a:cubicBezTo>
                      <a:pt x="486" y="448"/>
                      <a:pt x="485" y="445"/>
                      <a:pt x="484" y="442"/>
                    </a:cubicBezTo>
                    <a:cubicBezTo>
                      <a:pt x="483" y="441"/>
                      <a:pt x="482" y="439"/>
                      <a:pt x="481" y="437"/>
                    </a:cubicBezTo>
                    <a:cubicBezTo>
                      <a:pt x="481" y="436"/>
                      <a:pt x="480" y="434"/>
                      <a:pt x="480" y="432"/>
                    </a:cubicBezTo>
                    <a:cubicBezTo>
                      <a:pt x="478" y="429"/>
                      <a:pt x="477" y="426"/>
                      <a:pt x="475" y="422"/>
                    </a:cubicBezTo>
                    <a:cubicBezTo>
                      <a:pt x="475" y="420"/>
                      <a:pt x="474" y="418"/>
                      <a:pt x="473" y="416"/>
                    </a:cubicBezTo>
                    <a:cubicBezTo>
                      <a:pt x="473" y="415"/>
                      <a:pt x="472" y="413"/>
                      <a:pt x="472" y="411"/>
                    </a:cubicBezTo>
                    <a:cubicBezTo>
                      <a:pt x="471" y="407"/>
                      <a:pt x="469" y="403"/>
                      <a:pt x="468" y="399"/>
                    </a:cubicBezTo>
                    <a:cubicBezTo>
                      <a:pt x="467" y="395"/>
                      <a:pt x="466" y="391"/>
                      <a:pt x="465" y="386"/>
                    </a:cubicBezTo>
                    <a:cubicBezTo>
                      <a:pt x="462" y="378"/>
                      <a:pt x="461" y="369"/>
                      <a:pt x="460" y="360"/>
                    </a:cubicBezTo>
                    <a:cubicBezTo>
                      <a:pt x="459" y="358"/>
                      <a:pt x="459" y="356"/>
                      <a:pt x="459" y="353"/>
                    </a:cubicBezTo>
                    <a:cubicBezTo>
                      <a:pt x="458" y="347"/>
                      <a:pt x="458" y="347"/>
                      <a:pt x="458" y="347"/>
                    </a:cubicBezTo>
                    <a:cubicBezTo>
                      <a:pt x="458" y="342"/>
                      <a:pt x="457" y="338"/>
                      <a:pt x="457" y="333"/>
                    </a:cubicBezTo>
                    <a:cubicBezTo>
                      <a:pt x="457" y="329"/>
                      <a:pt x="457" y="324"/>
                      <a:pt x="457" y="320"/>
                    </a:cubicBezTo>
                    <a:cubicBezTo>
                      <a:pt x="457" y="315"/>
                      <a:pt x="457" y="311"/>
                      <a:pt x="457" y="306"/>
                    </a:cubicBezTo>
                    <a:cubicBezTo>
                      <a:pt x="457" y="304"/>
                      <a:pt x="457" y="302"/>
                      <a:pt x="457" y="299"/>
                    </a:cubicBezTo>
                    <a:cubicBezTo>
                      <a:pt x="457" y="297"/>
                      <a:pt x="458" y="295"/>
                      <a:pt x="458" y="293"/>
                    </a:cubicBezTo>
                    <a:cubicBezTo>
                      <a:pt x="458" y="289"/>
                      <a:pt x="459" y="284"/>
                      <a:pt x="459" y="280"/>
                    </a:cubicBezTo>
                    <a:cubicBezTo>
                      <a:pt x="460" y="276"/>
                      <a:pt x="461" y="272"/>
                      <a:pt x="461" y="267"/>
                    </a:cubicBezTo>
                    <a:cubicBezTo>
                      <a:pt x="462" y="265"/>
                      <a:pt x="462" y="263"/>
                      <a:pt x="462" y="261"/>
                    </a:cubicBezTo>
                    <a:cubicBezTo>
                      <a:pt x="463" y="258"/>
                      <a:pt x="463" y="258"/>
                      <a:pt x="463" y="258"/>
                    </a:cubicBezTo>
                    <a:cubicBezTo>
                      <a:pt x="463" y="256"/>
                      <a:pt x="463" y="256"/>
                      <a:pt x="463" y="256"/>
                    </a:cubicBezTo>
                    <a:cubicBezTo>
                      <a:pt x="464" y="252"/>
                      <a:pt x="465" y="248"/>
                      <a:pt x="466" y="244"/>
                    </a:cubicBezTo>
                    <a:cubicBezTo>
                      <a:pt x="467" y="242"/>
                      <a:pt x="467" y="241"/>
                      <a:pt x="467" y="239"/>
                    </a:cubicBezTo>
                    <a:cubicBezTo>
                      <a:pt x="468" y="237"/>
                      <a:pt x="468" y="235"/>
                      <a:pt x="469" y="234"/>
                    </a:cubicBezTo>
                    <a:cubicBezTo>
                      <a:pt x="470" y="230"/>
                      <a:pt x="471" y="227"/>
                      <a:pt x="472" y="224"/>
                    </a:cubicBezTo>
                    <a:cubicBezTo>
                      <a:pt x="473" y="221"/>
                      <a:pt x="474" y="218"/>
                      <a:pt x="475" y="215"/>
                    </a:cubicBezTo>
                    <a:cubicBezTo>
                      <a:pt x="477" y="210"/>
                      <a:pt x="479" y="205"/>
                      <a:pt x="480" y="201"/>
                    </a:cubicBezTo>
                    <a:cubicBezTo>
                      <a:pt x="481" y="200"/>
                      <a:pt x="481" y="199"/>
                      <a:pt x="481" y="198"/>
                    </a:cubicBezTo>
                    <a:cubicBezTo>
                      <a:pt x="482" y="197"/>
                      <a:pt x="482" y="197"/>
                      <a:pt x="483" y="196"/>
                    </a:cubicBezTo>
                    <a:cubicBezTo>
                      <a:pt x="483" y="194"/>
                      <a:pt x="484" y="193"/>
                      <a:pt x="484" y="192"/>
                    </a:cubicBezTo>
                    <a:cubicBezTo>
                      <a:pt x="485" y="190"/>
                      <a:pt x="486" y="189"/>
                      <a:pt x="486" y="189"/>
                    </a:cubicBezTo>
                    <a:cubicBezTo>
                      <a:pt x="486" y="189"/>
                      <a:pt x="474" y="181"/>
                      <a:pt x="456" y="169"/>
                    </a:cubicBezTo>
                    <a:cubicBezTo>
                      <a:pt x="438" y="156"/>
                      <a:pt x="414" y="139"/>
                      <a:pt x="392" y="121"/>
                    </a:cubicBezTo>
                    <a:cubicBezTo>
                      <a:pt x="369" y="104"/>
                      <a:pt x="347" y="85"/>
                      <a:pt x="330" y="70"/>
                    </a:cubicBezTo>
                    <a:cubicBezTo>
                      <a:pt x="314" y="55"/>
                      <a:pt x="303" y="45"/>
                      <a:pt x="303" y="45"/>
                    </a:cubicBezTo>
                    <a:cubicBezTo>
                      <a:pt x="303" y="45"/>
                      <a:pt x="289" y="41"/>
                      <a:pt x="268" y="35"/>
                    </a:cubicBezTo>
                    <a:cubicBezTo>
                      <a:pt x="247" y="30"/>
                      <a:pt x="218" y="23"/>
                      <a:pt x="189" y="17"/>
                    </a:cubicBezTo>
                    <a:cubicBezTo>
                      <a:pt x="159" y="11"/>
                      <a:pt x="130" y="7"/>
                      <a:pt x="108" y="4"/>
                    </a:cubicBezTo>
                    <a:cubicBezTo>
                      <a:pt x="86" y="1"/>
                      <a:pt x="71" y="0"/>
                      <a:pt x="71" y="0"/>
                    </a:cubicBezTo>
                    <a:cubicBezTo>
                      <a:pt x="71" y="0"/>
                      <a:pt x="69" y="2"/>
                      <a:pt x="67" y="7"/>
                    </a:cubicBezTo>
                    <a:cubicBezTo>
                      <a:pt x="66" y="10"/>
                      <a:pt x="65" y="12"/>
                      <a:pt x="63" y="16"/>
                    </a:cubicBezTo>
                    <a:cubicBezTo>
                      <a:pt x="62" y="18"/>
                      <a:pt x="62" y="20"/>
                      <a:pt x="61" y="22"/>
                    </a:cubicBezTo>
                    <a:cubicBezTo>
                      <a:pt x="60" y="24"/>
                      <a:pt x="59" y="26"/>
                      <a:pt x="58" y="28"/>
                    </a:cubicBezTo>
                    <a:cubicBezTo>
                      <a:pt x="55" y="37"/>
                      <a:pt x="50" y="49"/>
                      <a:pt x="45" y="61"/>
                    </a:cubicBezTo>
                    <a:cubicBezTo>
                      <a:pt x="43" y="68"/>
                      <a:pt x="41" y="75"/>
                      <a:pt x="38" y="82"/>
                    </a:cubicBezTo>
                    <a:cubicBezTo>
                      <a:pt x="36" y="90"/>
                      <a:pt x="34" y="98"/>
                      <a:pt x="31" y="106"/>
                    </a:cubicBezTo>
                    <a:cubicBezTo>
                      <a:pt x="30" y="110"/>
                      <a:pt x="29" y="114"/>
                      <a:pt x="27" y="118"/>
                    </a:cubicBezTo>
                    <a:cubicBezTo>
                      <a:pt x="26" y="123"/>
                      <a:pt x="25" y="127"/>
                      <a:pt x="24" y="132"/>
                    </a:cubicBezTo>
                    <a:cubicBezTo>
                      <a:pt x="22" y="141"/>
                      <a:pt x="20" y="150"/>
                      <a:pt x="17" y="160"/>
                    </a:cubicBezTo>
                    <a:cubicBezTo>
                      <a:pt x="17" y="162"/>
                      <a:pt x="16" y="165"/>
                      <a:pt x="16" y="167"/>
                    </a:cubicBezTo>
                    <a:cubicBezTo>
                      <a:pt x="15" y="169"/>
                      <a:pt x="15" y="172"/>
                      <a:pt x="14" y="174"/>
                    </a:cubicBezTo>
                    <a:cubicBezTo>
                      <a:pt x="13" y="179"/>
                      <a:pt x="13" y="184"/>
                      <a:pt x="12" y="190"/>
                    </a:cubicBezTo>
                    <a:cubicBezTo>
                      <a:pt x="10" y="200"/>
                      <a:pt x="8" y="210"/>
                      <a:pt x="7" y="221"/>
                    </a:cubicBezTo>
                    <a:cubicBezTo>
                      <a:pt x="6" y="232"/>
                      <a:pt x="4" y="243"/>
                      <a:pt x="3" y="254"/>
                    </a:cubicBezTo>
                    <a:cubicBezTo>
                      <a:pt x="3" y="260"/>
                      <a:pt x="2" y="265"/>
                      <a:pt x="2" y="271"/>
                    </a:cubicBezTo>
                    <a:cubicBezTo>
                      <a:pt x="2" y="276"/>
                      <a:pt x="1" y="282"/>
                      <a:pt x="1" y="288"/>
                    </a:cubicBezTo>
                    <a:cubicBezTo>
                      <a:pt x="1" y="299"/>
                      <a:pt x="0" y="311"/>
                      <a:pt x="0" y="322"/>
                    </a:cubicBezTo>
                    <a:cubicBezTo>
                      <a:pt x="1" y="334"/>
                      <a:pt x="1" y="345"/>
                      <a:pt x="2" y="357"/>
                    </a:cubicBezTo>
                    <a:cubicBezTo>
                      <a:pt x="2" y="369"/>
                      <a:pt x="3" y="380"/>
                      <a:pt x="4" y="392"/>
                    </a:cubicBezTo>
                    <a:cubicBezTo>
                      <a:pt x="5" y="397"/>
                      <a:pt x="5" y="403"/>
                      <a:pt x="6" y="409"/>
                    </a:cubicBezTo>
                    <a:cubicBezTo>
                      <a:pt x="7" y="414"/>
                      <a:pt x="7" y="420"/>
                      <a:pt x="8" y="426"/>
                    </a:cubicBezTo>
                    <a:cubicBezTo>
                      <a:pt x="12" y="448"/>
                      <a:pt x="15" y="470"/>
                      <a:pt x="21" y="491"/>
                    </a:cubicBezTo>
                    <a:cubicBezTo>
                      <a:pt x="23" y="502"/>
                      <a:pt x="26" y="512"/>
                      <a:pt x="29" y="522"/>
                    </a:cubicBezTo>
                    <a:cubicBezTo>
                      <a:pt x="32" y="532"/>
                      <a:pt x="35" y="541"/>
                      <a:pt x="37" y="551"/>
                    </a:cubicBezTo>
                    <a:cubicBezTo>
                      <a:pt x="39" y="555"/>
                      <a:pt x="40" y="560"/>
                      <a:pt x="42" y="565"/>
                    </a:cubicBezTo>
                    <a:cubicBezTo>
                      <a:pt x="43" y="569"/>
                      <a:pt x="45" y="573"/>
                      <a:pt x="47" y="578"/>
                    </a:cubicBezTo>
                    <a:cubicBezTo>
                      <a:pt x="50" y="586"/>
                      <a:pt x="53" y="594"/>
                      <a:pt x="56" y="602"/>
                    </a:cubicBezTo>
                    <a:cubicBezTo>
                      <a:pt x="58" y="606"/>
                      <a:pt x="59" y="610"/>
                      <a:pt x="61" y="614"/>
                    </a:cubicBezTo>
                    <a:cubicBezTo>
                      <a:pt x="62" y="618"/>
                      <a:pt x="64" y="621"/>
                      <a:pt x="65" y="625"/>
                    </a:cubicBezTo>
                    <a:cubicBezTo>
                      <a:pt x="69" y="632"/>
                      <a:pt x="72" y="638"/>
                      <a:pt x="75" y="645"/>
                    </a:cubicBezTo>
                    <a:cubicBezTo>
                      <a:pt x="77" y="651"/>
                      <a:pt x="80" y="657"/>
                      <a:pt x="83" y="662"/>
                    </a:cubicBezTo>
                    <a:cubicBezTo>
                      <a:pt x="85" y="667"/>
                      <a:pt x="88" y="672"/>
                      <a:pt x="90" y="676"/>
                    </a:cubicBezTo>
                    <a:cubicBezTo>
                      <a:pt x="99" y="693"/>
                      <a:pt x="105" y="703"/>
                      <a:pt x="105" y="703"/>
                    </a:cubicBezTo>
                    <a:cubicBezTo>
                      <a:pt x="105" y="703"/>
                      <a:pt x="115" y="692"/>
                      <a:pt x="130" y="675"/>
                    </a:cubicBezTo>
                    <a:cubicBezTo>
                      <a:pt x="146" y="659"/>
                      <a:pt x="167" y="638"/>
                      <a:pt x="188" y="618"/>
                    </a:cubicBezTo>
                    <a:cubicBezTo>
                      <a:pt x="210" y="597"/>
                      <a:pt x="232" y="578"/>
                      <a:pt x="249" y="564"/>
                    </a:cubicBezTo>
                    <a:cubicBezTo>
                      <a:pt x="266" y="550"/>
                      <a:pt x="278" y="541"/>
                      <a:pt x="278" y="541"/>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2">
                <a:extLst>
                  <a:ext uri="{FF2B5EF4-FFF2-40B4-BE49-F238E27FC236}">
                    <a16:creationId xmlns:a16="http://schemas.microsoft.com/office/drawing/2014/main" id="{A8BE7E64-2B56-46CD-87B1-5D51170842C0}"/>
                  </a:ext>
                </a:extLst>
              </p:cNvPr>
              <p:cNvSpPr>
                <a:spLocks/>
              </p:cNvSpPr>
              <p:nvPr/>
            </p:nvSpPr>
            <p:spPr bwMode="auto">
              <a:xfrm>
                <a:off x="4414998" y="4562360"/>
                <a:ext cx="1676486" cy="1566978"/>
              </a:xfrm>
              <a:custGeom>
                <a:avLst/>
                <a:gdLst>
                  <a:gd name="T0" fmla="*/ 583 w 628"/>
                  <a:gd name="T1" fmla="*/ 322 h 587"/>
                  <a:gd name="T2" fmla="*/ 622 w 628"/>
                  <a:gd name="T3" fmla="*/ 167 h 587"/>
                  <a:gd name="T4" fmla="*/ 614 w 628"/>
                  <a:gd name="T5" fmla="*/ 131 h 587"/>
                  <a:gd name="T6" fmla="*/ 599 w 628"/>
                  <a:gd name="T7" fmla="*/ 130 h 587"/>
                  <a:gd name="T8" fmla="*/ 584 w 628"/>
                  <a:gd name="T9" fmla="*/ 128 h 587"/>
                  <a:gd name="T10" fmla="*/ 568 w 628"/>
                  <a:gd name="T11" fmla="*/ 126 h 587"/>
                  <a:gd name="T12" fmla="*/ 556 w 628"/>
                  <a:gd name="T13" fmla="*/ 123 h 587"/>
                  <a:gd name="T14" fmla="*/ 532 w 628"/>
                  <a:gd name="T15" fmla="*/ 117 h 587"/>
                  <a:gd name="T16" fmla="*/ 500 w 628"/>
                  <a:gd name="T17" fmla="*/ 106 h 587"/>
                  <a:gd name="T18" fmla="*/ 482 w 628"/>
                  <a:gd name="T19" fmla="*/ 97 h 587"/>
                  <a:gd name="T20" fmla="*/ 458 w 628"/>
                  <a:gd name="T21" fmla="*/ 84 h 587"/>
                  <a:gd name="T22" fmla="*/ 447 w 628"/>
                  <a:gd name="T23" fmla="*/ 76 h 587"/>
                  <a:gd name="T24" fmla="*/ 427 w 628"/>
                  <a:gd name="T25" fmla="*/ 61 h 587"/>
                  <a:gd name="T26" fmla="*/ 420 w 628"/>
                  <a:gd name="T27" fmla="*/ 55 h 587"/>
                  <a:gd name="T28" fmla="*/ 409 w 628"/>
                  <a:gd name="T29" fmla="*/ 45 h 587"/>
                  <a:gd name="T30" fmla="*/ 402 w 628"/>
                  <a:gd name="T31" fmla="*/ 37 h 587"/>
                  <a:gd name="T32" fmla="*/ 389 w 628"/>
                  <a:gd name="T33" fmla="*/ 23 h 587"/>
                  <a:gd name="T34" fmla="*/ 377 w 628"/>
                  <a:gd name="T35" fmla="*/ 9 h 587"/>
                  <a:gd name="T36" fmla="*/ 373 w 628"/>
                  <a:gd name="T37" fmla="*/ 3 h 587"/>
                  <a:gd name="T38" fmla="*/ 339 w 628"/>
                  <a:gd name="T39" fmla="*/ 16 h 587"/>
                  <a:gd name="T40" fmla="*/ 190 w 628"/>
                  <a:gd name="T41" fmla="*/ 75 h 587"/>
                  <a:gd name="T42" fmla="*/ 129 w 628"/>
                  <a:gd name="T43" fmla="*/ 112 h 587"/>
                  <a:gd name="T44" fmla="*/ 22 w 628"/>
                  <a:gd name="T45" fmla="*/ 235 h 587"/>
                  <a:gd name="T46" fmla="*/ 5 w 628"/>
                  <a:gd name="T47" fmla="*/ 272 h 587"/>
                  <a:gd name="T48" fmla="*/ 14 w 628"/>
                  <a:gd name="T49" fmla="*/ 285 h 587"/>
                  <a:gd name="T50" fmla="*/ 41 w 628"/>
                  <a:gd name="T51" fmla="*/ 318 h 587"/>
                  <a:gd name="T52" fmla="*/ 72 w 628"/>
                  <a:gd name="T53" fmla="*/ 353 h 587"/>
                  <a:gd name="T54" fmla="*/ 91 w 628"/>
                  <a:gd name="T55" fmla="*/ 372 h 587"/>
                  <a:gd name="T56" fmla="*/ 117 w 628"/>
                  <a:gd name="T57" fmla="*/ 396 h 587"/>
                  <a:gd name="T58" fmla="*/ 135 w 628"/>
                  <a:gd name="T59" fmla="*/ 411 h 587"/>
                  <a:gd name="T60" fmla="*/ 186 w 628"/>
                  <a:gd name="T61" fmla="*/ 451 h 587"/>
                  <a:gd name="T62" fmla="*/ 215 w 628"/>
                  <a:gd name="T63" fmla="*/ 469 h 587"/>
                  <a:gd name="T64" fmla="*/ 275 w 628"/>
                  <a:gd name="T65" fmla="*/ 504 h 587"/>
                  <a:gd name="T66" fmla="*/ 322 w 628"/>
                  <a:gd name="T67" fmla="*/ 526 h 587"/>
                  <a:gd name="T68" fmla="*/ 401 w 628"/>
                  <a:gd name="T69" fmla="*/ 554 h 587"/>
                  <a:gd name="T70" fmla="*/ 460 w 628"/>
                  <a:gd name="T71" fmla="*/ 569 h 587"/>
                  <a:gd name="T72" fmla="*/ 488 w 628"/>
                  <a:gd name="T73" fmla="*/ 575 h 587"/>
                  <a:gd name="T74" fmla="*/ 527 w 628"/>
                  <a:gd name="T75" fmla="*/ 581 h 587"/>
                  <a:gd name="T76" fmla="*/ 560 w 628"/>
                  <a:gd name="T77" fmla="*/ 584 h 587"/>
                  <a:gd name="T78" fmla="*/ 595 w 628"/>
                  <a:gd name="T79" fmla="*/ 587 h 587"/>
                  <a:gd name="T80" fmla="*/ 615 w 628"/>
                  <a:gd name="T81" fmla="*/ 551 h 587"/>
                  <a:gd name="T82" fmla="*/ 578 w 628"/>
                  <a:gd name="T83" fmla="*/ 39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7">
                    <a:moveTo>
                      <a:pt x="572" y="356"/>
                    </a:moveTo>
                    <a:cubicBezTo>
                      <a:pt x="572" y="356"/>
                      <a:pt x="577" y="342"/>
                      <a:pt x="583" y="322"/>
                    </a:cubicBezTo>
                    <a:cubicBezTo>
                      <a:pt x="590" y="301"/>
                      <a:pt x="598" y="273"/>
                      <a:pt x="605" y="245"/>
                    </a:cubicBezTo>
                    <a:cubicBezTo>
                      <a:pt x="612" y="216"/>
                      <a:pt x="618" y="188"/>
                      <a:pt x="622" y="167"/>
                    </a:cubicBezTo>
                    <a:cubicBezTo>
                      <a:pt x="626" y="145"/>
                      <a:pt x="628" y="131"/>
                      <a:pt x="628" y="131"/>
                    </a:cubicBezTo>
                    <a:cubicBezTo>
                      <a:pt x="628" y="131"/>
                      <a:pt x="623" y="131"/>
                      <a:pt x="614" y="131"/>
                    </a:cubicBezTo>
                    <a:cubicBezTo>
                      <a:pt x="612" y="131"/>
                      <a:pt x="610" y="131"/>
                      <a:pt x="607" y="131"/>
                    </a:cubicBezTo>
                    <a:cubicBezTo>
                      <a:pt x="605" y="130"/>
                      <a:pt x="602" y="130"/>
                      <a:pt x="599" y="130"/>
                    </a:cubicBezTo>
                    <a:cubicBezTo>
                      <a:pt x="596" y="129"/>
                      <a:pt x="593" y="129"/>
                      <a:pt x="589" y="129"/>
                    </a:cubicBezTo>
                    <a:cubicBezTo>
                      <a:pt x="588" y="129"/>
                      <a:pt x="586" y="129"/>
                      <a:pt x="584" y="128"/>
                    </a:cubicBezTo>
                    <a:cubicBezTo>
                      <a:pt x="583" y="128"/>
                      <a:pt x="581" y="128"/>
                      <a:pt x="579" y="128"/>
                    </a:cubicBezTo>
                    <a:cubicBezTo>
                      <a:pt x="575" y="127"/>
                      <a:pt x="572" y="126"/>
                      <a:pt x="568" y="126"/>
                    </a:cubicBezTo>
                    <a:cubicBezTo>
                      <a:pt x="566" y="125"/>
                      <a:pt x="564" y="125"/>
                      <a:pt x="562" y="125"/>
                    </a:cubicBezTo>
                    <a:cubicBezTo>
                      <a:pt x="560" y="124"/>
                      <a:pt x="558" y="124"/>
                      <a:pt x="556" y="123"/>
                    </a:cubicBezTo>
                    <a:cubicBezTo>
                      <a:pt x="552" y="123"/>
                      <a:pt x="548" y="122"/>
                      <a:pt x="544" y="121"/>
                    </a:cubicBezTo>
                    <a:cubicBezTo>
                      <a:pt x="540" y="120"/>
                      <a:pt x="536" y="118"/>
                      <a:pt x="532" y="117"/>
                    </a:cubicBezTo>
                    <a:cubicBezTo>
                      <a:pt x="523" y="115"/>
                      <a:pt x="515" y="111"/>
                      <a:pt x="507" y="108"/>
                    </a:cubicBezTo>
                    <a:cubicBezTo>
                      <a:pt x="504" y="108"/>
                      <a:pt x="502" y="107"/>
                      <a:pt x="500" y="106"/>
                    </a:cubicBezTo>
                    <a:cubicBezTo>
                      <a:pt x="494" y="103"/>
                      <a:pt x="494" y="103"/>
                      <a:pt x="494" y="103"/>
                    </a:cubicBezTo>
                    <a:cubicBezTo>
                      <a:pt x="490" y="101"/>
                      <a:pt x="486" y="100"/>
                      <a:pt x="482" y="97"/>
                    </a:cubicBezTo>
                    <a:cubicBezTo>
                      <a:pt x="478" y="95"/>
                      <a:pt x="474" y="93"/>
                      <a:pt x="470" y="91"/>
                    </a:cubicBezTo>
                    <a:cubicBezTo>
                      <a:pt x="466" y="89"/>
                      <a:pt x="462" y="86"/>
                      <a:pt x="458" y="84"/>
                    </a:cubicBezTo>
                    <a:cubicBezTo>
                      <a:pt x="457" y="83"/>
                      <a:pt x="455" y="81"/>
                      <a:pt x="453" y="80"/>
                    </a:cubicBezTo>
                    <a:cubicBezTo>
                      <a:pt x="451" y="79"/>
                      <a:pt x="449" y="78"/>
                      <a:pt x="447" y="76"/>
                    </a:cubicBezTo>
                    <a:cubicBezTo>
                      <a:pt x="444" y="74"/>
                      <a:pt x="440" y="71"/>
                      <a:pt x="437" y="69"/>
                    </a:cubicBezTo>
                    <a:cubicBezTo>
                      <a:pt x="433" y="66"/>
                      <a:pt x="430" y="63"/>
                      <a:pt x="427" y="61"/>
                    </a:cubicBezTo>
                    <a:cubicBezTo>
                      <a:pt x="425" y="60"/>
                      <a:pt x="424" y="58"/>
                      <a:pt x="422" y="57"/>
                    </a:cubicBezTo>
                    <a:cubicBezTo>
                      <a:pt x="420" y="55"/>
                      <a:pt x="420" y="55"/>
                      <a:pt x="420" y="55"/>
                    </a:cubicBezTo>
                    <a:cubicBezTo>
                      <a:pt x="418" y="53"/>
                      <a:pt x="418" y="53"/>
                      <a:pt x="418" y="53"/>
                    </a:cubicBezTo>
                    <a:cubicBezTo>
                      <a:pt x="415" y="50"/>
                      <a:pt x="412" y="48"/>
                      <a:pt x="409" y="45"/>
                    </a:cubicBezTo>
                    <a:cubicBezTo>
                      <a:pt x="408" y="44"/>
                      <a:pt x="407" y="42"/>
                      <a:pt x="405" y="41"/>
                    </a:cubicBezTo>
                    <a:cubicBezTo>
                      <a:pt x="404" y="40"/>
                      <a:pt x="403" y="39"/>
                      <a:pt x="402" y="37"/>
                    </a:cubicBezTo>
                    <a:cubicBezTo>
                      <a:pt x="399" y="35"/>
                      <a:pt x="397" y="32"/>
                      <a:pt x="395" y="30"/>
                    </a:cubicBezTo>
                    <a:cubicBezTo>
                      <a:pt x="392" y="27"/>
                      <a:pt x="390" y="25"/>
                      <a:pt x="389" y="23"/>
                    </a:cubicBezTo>
                    <a:cubicBezTo>
                      <a:pt x="385" y="18"/>
                      <a:pt x="382" y="14"/>
                      <a:pt x="379" y="11"/>
                    </a:cubicBezTo>
                    <a:cubicBezTo>
                      <a:pt x="378" y="10"/>
                      <a:pt x="378" y="10"/>
                      <a:pt x="377" y="9"/>
                    </a:cubicBezTo>
                    <a:cubicBezTo>
                      <a:pt x="377" y="8"/>
                      <a:pt x="376" y="7"/>
                      <a:pt x="376" y="7"/>
                    </a:cubicBezTo>
                    <a:cubicBezTo>
                      <a:pt x="375" y="5"/>
                      <a:pt x="374" y="4"/>
                      <a:pt x="373" y="3"/>
                    </a:cubicBezTo>
                    <a:cubicBezTo>
                      <a:pt x="372" y="1"/>
                      <a:pt x="371" y="0"/>
                      <a:pt x="371" y="0"/>
                    </a:cubicBezTo>
                    <a:cubicBezTo>
                      <a:pt x="371" y="0"/>
                      <a:pt x="358" y="7"/>
                      <a:pt x="339" y="16"/>
                    </a:cubicBezTo>
                    <a:cubicBezTo>
                      <a:pt x="319" y="26"/>
                      <a:pt x="293" y="38"/>
                      <a:pt x="266" y="48"/>
                    </a:cubicBezTo>
                    <a:cubicBezTo>
                      <a:pt x="239" y="59"/>
                      <a:pt x="211" y="69"/>
                      <a:pt x="190" y="75"/>
                    </a:cubicBezTo>
                    <a:cubicBezTo>
                      <a:pt x="170" y="82"/>
                      <a:pt x="155" y="86"/>
                      <a:pt x="155" y="86"/>
                    </a:cubicBezTo>
                    <a:cubicBezTo>
                      <a:pt x="155" y="86"/>
                      <a:pt x="145" y="96"/>
                      <a:pt x="129" y="112"/>
                    </a:cubicBezTo>
                    <a:cubicBezTo>
                      <a:pt x="114" y="128"/>
                      <a:pt x="94" y="149"/>
                      <a:pt x="74" y="172"/>
                    </a:cubicBezTo>
                    <a:cubicBezTo>
                      <a:pt x="54" y="194"/>
                      <a:pt x="36" y="217"/>
                      <a:pt x="22" y="235"/>
                    </a:cubicBezTo>
                    <a:cubicBezTo>
                      <a:pt x="9" y="253"/>
                      <a:pt x="0" y="265"/>
                      <a:pt x="0" y="265"/>
                    </a:cubicBezTo>
                    <a:cubicBezTo>
                      <a:pt x="0" y="265"/>
                      <a:pt x="1" y="268"/>
                      <a:pt x="5" y="272"/>
                    </a:cubicBezTo>
                    <a:cubicBezTo>
                      <a:pt x="6" y="274"/>
                      <a:pt x="8" y="277"/>
                      <a:pt x="10" y="280"/>
                    </a:cubicBezTo>
                    <a:cubicBezTo>
                      <a:pt x="11" y="281"/>
                      <a:pt x="13" y="283"/>
                      <a:pt x="14" y="285"/>
                    </a:cubicBezTo>
                    <a:cubicBezTo>
                      <a:pt x="15" y="286"/>
                      <a:pt x="17" y="288"/>
                      <a:pt x="18" y="290"/>
                    </a:cubicBezTo>
                    <a:cubicBezTo>
                      <a:pt x="24" y="298"/>
                      <a:pt x="32" y="307"/>
                      <a:pt x="41" y="318"/>
                    </a:cubicBezTo>
                    <a:cubicBezTo>
                      <a:pt x="45" y="323"/>
                      <a:pt x="50" y="329"/>
                      <a:pt x="55" y="335"/>
                    </a:cubicBezTo>
                    <a:cubicBezTo>
                      <a:pt x="61" y="340"/>
                      <a:pt x="66" y="346"/>
                      <a:pt x="72" y="353"/>
                    </a:cubicBezTo>
                    <a:cubicBezTo>
                      <a:pt x="75" y="356"/>
                      <a:pt x="78" y="359"/>
                      <a:pt x="81" y="362"/>
                    </a:cubicBezTo>
                    <a:cubicBezTo>
                      <a:pt x="84" y="365"/>
                      <a:pt x="87" y="368"/>
                      <a:pt x="91" y="372"/>
                    </a:cubicBezTo>
                    <a:cubicBezTo>
                      <a:pt x="98" y="378"/>
                      <a:pt x="105" y="385"/>
                      <a:pt x="112" y="391"/>
                    </a:cubicBezTo>
                    <a:cubicBezTo>
                      <a:pt x="114" y="393"/>
                      <a:pt x="115" y="395"/>
                      <a:pt x="117" y="396"/>
                    </a:cubicBezTo>
                    <a:cubicBezTo>
                      <a:pt x="119" y="398"/>
                      <a:pt x="121" y="400"/>
                      <a:pt x="123" y="401"/>
                    </a:cubicBezTo>
                    <a:cubicBezTo>
                      <a:pt x="127" y="405"/>
                      <a:pt x="131" y="408"/>
                      <a:pt x="135" y="411"/>
                    </a:cubicBezTo>
                    <a:cubicBezTo>
                      <a:pt x="143" y="418"/>
                      <a:pt x="151" y="425"/>
                      <a:pt x="160" y="431"/>
                    </a:cubicBezTo>
                    <a:cubicBezTo>
                      <a:pt x="168" y="438"/>
                      <a:pt x="177" y="444"/>
                      <a:pt x="186" y="451"/>
                    </a:cubicBezTo>
                    <a:cubicBezTo>
                      <a:pt x="191" y="454"/>
                      <a:pt x="195" y="457"/>
                      <a:pt x="200" y="460"/>
                    </a:cubicBezTo>
                    <a:cubicBezTo>
                      <a:pt x="205" y="463"/>
                      <a:pt x="210" y="466"/>
                      <a:pt x="215" y="469"/>
                    </a:cubicBezTo>
                    <a:cubicBezTo>
                      <a:pt x="224" y="475"/>
                      <a:pt x="234" y="482"/>
                      <a:pt x="244" y="487"/>
                    </a:cubicBezTo>
                    <a:cubicBezTo>
                      <a:pt x="254" y="493"/>
                      <a:pt x="264" y="498"/>
                      <a:pt x="275" y="504"/>
                    </a:cubicBezTo>
                    <a:cubicBezTo>
                      <a:pt x="285" y="509"/>
                      <a:pt x="296" y="514"/>
                      <a:pt x="306" y="519"/>
                    </a:cubicBezTo>
                    <a:cubicBezTo>
                      <a:pt x="311" y="521"/>
                      <a:pt x="317" y="523"/>
                      <a:pt x="322" y="526"/>
                    </a:cubicBezTo>
                    <a:cubicBezTo>
                      <a:pt x="327" y="528"/>
                      <a:pt x="332" y="530"/>
                      <a:pt x="338" y="532"/>
                    </a:cubicBezTo>
                    <a:cubicBezTo>
                      <a:pt x="359" y="540"/>
                      <a:pt x="380" y="548"/>
                      <a:pt x="401" y="554"/>
                    </a:cubicBezTo>
                    <a:cubicBezTo>
                      <a:pt x="411" y="557"/>
                      <a:pt x="421" y="560"/>
                      <a:pt x="431" y="563"/>
                    </a:cubicBezTo>
                    <a:cubicBezTo>
                      <a:pt x="441" y="565"/>
                      <a:pt x="451" y="567"/>
                      <a:pt x="460" y="569"/>
                    </a:cubicBezTo>
                    <a:cubicBezTo>
                      <a:pt x="465" y="571"/>
                      <a:pt x="470" y="572"/>
                      <a:pt x="475" y="573"/>
                    </a:cubicBezTo>
                    <a:cubicBezTo>
                      <a:pt x="479" y="574"/>
                      <a:pt x="484" y="574"/>
                      <a:pt x="488" y="575"/>
                    </a:cubicBezTo>
                    <a:cubicBezTo>
                      <a:pt x="497" y="576"/>
                      <a:pt x="506" y="578"/>
                      <a:pt x="514" y="579"/>
                    </a:cubicBezTo>
                    <a:cubicBezTo>
                      <a:pt x="519" y="580"/>
                      <a:pt x="523" y="580"/>
                      <a:pt x="527" y="581"/>
                    </a:cubicBezTo>
                    <a:cubicBezTo>
                      <a:pt x="531" y="581"/>
                      <a:pt x="535" y="582"/>
                      <a:pt x="539" y="582"/>
                    </a:cubicBezTo>
                    <a:cubicBezTo>
                      <a:pt x="546" y="583"/>
                      <a:pt x="553" y="584"/>
                      <a:pt x="560" y="584"/>
                    </a:cubicBezTo>
                    <a:cubicBezTo>
                      <a:pt x="567" y="585"/>
                      <a:pt x="573" y="586"/>
                      <a:pt x="579" y="586"/>
                    </a:cubicBezTo>
                    <a:cubicBezTo>
                      <a:pt x="585" y="586"/>
                      <a:pt x="591" y="586"/>
                      <a:pt x="595" y="587"/>
                    </a:cubicBezTo>
                    <a:cubicBezTo>
                      <a:pt x="615" y="587"/>
                      <a:pt x="626" y="587"/>
                      <a:pt x="626" y="587"/>
                    </a:cubicBezTo>
                    <a:cubicBezTo>
                      <a:pt x="626" y="587"/>
                      <a:pt x="621" y="573"/>
                      <a:pt x="615" y="551"/>
                    </a:cubicBezTo>
                    <a:cubicBezTo>
                      <a:pt x="608" y="530"/>
                      <a:pt x="600" y="501"/>
                      <a:pt x="594" y="472"/>
                    </a:cubicBezTo>
                    <a:cubicBezTo>
                      <a:pt x="587" y="444"/>
                      <a:pt x="581" y="414"/>
                      <a:pt x="578" y="393"/>
                    </a:cubicBezTo>
                    <a:cubicBezTo>
                      <a:pt x="574" y="371"/>
                      <a:pt x="572" y="356"/>
                      <a:pt x="572" y="356"/>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3">
                <a:extLst>
                  <a:ext uri="{FF2B5EF4-FFF2-40B4-BE49-F238E27FC236}">
                    <a16:creationId xmlns:a16="http://schemas.microsoft.com/office/drawing/2014/main" id="{34260D5D-A0FC-4F1C-B64A-668504214FB2}"/>
                  </a:ext>
                </a:extLst>
              </p:cNvPr>
              <p:cNvSpPr>
                <a:spLocks/>
              </p:cNvSpPr>
              <p:nvPr/>
            </p:nvSpPr>
            <p:spPr bwMode="auto">
              <a:xfrm>
                <a:off x="6101644" y="4487850"/>
                <a:ext cx="1785994" cy="1630199"/>
              </a:xfrm>
              <a:custGeom>
                <a:avLst/>
                <a:gdLst>
                  <a:gd name="T0" fmla="*/ 418 w 669"/>
                  <a:gd name="T1" fmla="*/ 134 h 611"/>
                  <a:gd name="T2" fmla="*/ 303 w 669"/>
                  <a:gd name="T3" fmla="*/ 23 h 611"/>
                  <a:gd name="T4" fmla="*/ 268 w 669"/>
                  <a:gd name="T5" fmla="*/ 12 h 611"/>
                  <a:gd name="T6" fmla="*/ 259 w 669"/>
                  <a:gd name="T7" fmla="*/ 25 h 611"/>
                  <a:gd name="T8" fmla="*/ 251 w 669"/>
                  <a:gd name="T9" fmla="*/ 37 h 611"/>
                  <a:gd name="T10" fmla="*/ 241 w 669"/>
                  <a:gd name="T11" fmla="*/ 50 h 611"/>
                  <a:gd name="T12" fmla="*/ 233 w 669"/>
                  <a:gd name="T13" fmla="*/ 59 h 611"/>
                  <a:gd name="T14" fmla="*/ 215 w 669"/>
                  <a:gd name="T15" fmla="*/ 77 h 611"/>
                  <a:gd name="T16" fmla="*/ 190 w 669"/>
                  <a:gd name="T17" fmla="*/ 98 h 611"/>
                  <a:gd name="T18" fmla="*/ 173 w 669"/>
                  <a:gd name="T19" fmla="*/ 110 h 611"/>
                  <a:gd name="T20" fmla="*/ 149 w 669"/>
                  <a:gd name="T21" fmla="*/ 124 h 611"/>
                  <a:gd name="T22" fmla="*/ 138 w 669"/>
                  <a:gd name="T23" fmla="*/ 129 h 611"/>
                  <a:gd name="T24" fmla="*/ 114 w 669"/>
                  <a:gd name="T25" fmla="*/ 139 h 611"/>
                  <a:gd name="T26" fmla="*/ 105 w 669"/>
                  <a:gd name="T27" fmla="*/ 143 h 611"/>
                  <a:gd name="T28" fmla="*/ 91 w 669"/>
                  <a:gd name="T29" fmla="*/ 147 h 611"/>
                  <a:gd name="T30" fmla="*/ 81 w 669"/>
                  <a:gd name="T31" fmla="*/ 149 h 611"/>
                  <a:gd name="T32" fmla="*/ 62 w 669"/>
                  <a:gd name="T33" fmla="*/ 154 h 611"/>
                  <a:gd name="T34" fmla="*/ 44 w 669"/>
                  <a:gd name="T35" fmla="*/ 156 h 611"/>
                  <a:gd name="T36" fmla="*/ 37 w 669"/>
                  <a:gd name="T37" fmla="*/ 157 h 611"/>
                  <a:gd name="T38" fmla="*/ 31 w 669"/>
                  <a:gd name="T39" fmla="*/ 193 h 611"/>
                  <a:gd name="T40" fmla="*/ 8 w 669"/>
                  <a:gd name="T41" fmla="*/ 351 h 611"/>
                  <a:gd name="T42" fmla="*/ 10 w 669"/>
                  <a:gd name="T43" fmla="*/ 423 h 611"/>
                  <a:gd name="T44" fmla="*/ 63 w 669"/>
                  <a:gd name="T45" fmla="*/ 577 h 611"/>
                  <a:gd name="T46" fmla="*/ 85 w 669"/>
                  <a:gd name="T47" fmla="*/ 611 h 611"/>
                  <a:gd name="T48" fmla="*/ 101 w 669"/>
                  <a:gd name="T49" fmla="*/ 609 h 611"/>
                  <a:gd name="T50" fmla="*/ 143 w 669"/>
                  <a:gd name="T51" fmla="*/ 602 h 611"/>
                  <a:gd name="T52" fmla="*/ 189 w 669"/>
                  <a:gd name="T53" fmla="*/ 593 h 611"/>
                  <a:gd name="T54" fmla="*/ 215 w 669"/>
                  <a:gd name="T55" fmla="*/ 586 h 611"/>
                  <a:gd name="T56" fmla="*/ 250 w 669"/>
                  <a:gd name="T57" fmla="*/ 575 h 611"/>
                  <a:gd name="T58" fmla="*/ 271 w 669"/>
                  <a:gd name="T59" fmla="*/ 568 h 611"/>
                  <a:gd name="T60" fmla="*/ 331 w 669"/>
                  <a:gd name="T61" fmla="*/ 543 h 611"/>
                  <a:gd name="T62" fmla="*/ 362 w 669"/>
                  <a:gd name="T63" fmla="*/ 527 h 611"/>
                  <a:gd name="T64" fmla="*/ 421 w 669"/>
                  <a:gd name="T65" fmla="*/ 493 h 611"/>
                  <a:gd name="T66" fmla="*/ 464 w 669"/>
                  <a:gd name="T67" fmla="*/ 463 h 611"/>
                  <a:gd name="T68" fmla="*/ 528 w 669"/>
                  <a:gd name="T69" fmla="*/ 409 h 611"/>
                  <a:gd name="T70" fmla="*/ 571 w 669"/>
                  <a:gd name="T71" fmla="*/ 365 h 611"/>
                  <a:gd name="T72" fmla="*/ 590 w 669"/>
                  <a:gd name="T73" fmla="*/ 343 h 611"/>
                  <a:gd name="T74" fmla="*/ 614 w 669"/>
                  <a:gd name="T75" fmla="*/ 313 h 611"/>
                  <a:gd name="T76" fmla="*/ 634 w 669"/>
                  <a:gd name="T77" fmla="*/ 286 h 611"/>
                  <a:gd name="T78" fmla="*/ 653 w 669"/>
                  <a:gd name="T79" fmla="*/ 256 h 611"/>
                  <a:gd name="T80" fmla="*/ 633 w 669"/>
                  <a:gd name="T81" fmla="*/ 222 h 611"/>
                  <a:gd name="T82" fmla="*/ 476 w 669"/>
                  <a:gd name="T83" fmla="*/ 17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9" h="611">
                    <a:moveTo>
                      <a:pt x="442" y="161"/>
                    </a:moveTo>
                    <a:cubicBezTo>
                      <a:pt x="442" y="161"/>
                      <a:pt x="433" y="150"/>
                      <a:pt x="418" y="134"/>
                    </a:cubicBezTo>
                    <a:cubicBezTo>
                      <a:pt x="403" y="118"/>
                      <a:pt x="383" y="97"/>
                      <a:pt x="362" y="77"/>
                    </a:cubicBezTo>
                    <a:cubicBezTo>
                      <a:pt x="341" y="56"/>
                      <a:pt x="320" y="37"/>
                      <a:pt x="303" y="23"/>
                    </a:cubicBezTo>
                    <a:cubicBezTo>
                      <a:pt x="287" y="9"/>
                      <a:pt x="275" y="0"/>
                      <a:pt x="275" y="0"/>
                    </a:cubicBezTo>
                    <a:cubicBezTo>
                      <a:pt x="275" y="0"/>
                      <a:pt x="273" y="4"/>
                      <a:pt x="268" y="12"/>
                    </a:cubicBezTo>
                    <a:cubicBezTo>
                      <a:pt x="267" y="14"/>
                      <a:pt x="266" y="16"/>
                      <a:pt x="264" y="18"/>
                    </a:cubicBezTo>
                    <a:cubicBezTo>
                      <a:pt x="263" y="20"/>
                      <a:pt x="261" y="22"/>
                      <a:pt x="259" y="25"/>
                    </a:cubicBezTo>
                    <a:cubicBezTo>
                      <a:pt x="258" y="27"/>
                      <a:pt x="256" y="30"/>
                      <a:pt x="254" y="33"/>
                    </a:cubicBezTo>
                    <a:cubicBezTo>
                      <a:pt x="253" y="34"/>
                      <a:pt x="252" y="35"/>
                      <a:pt x="251" y="37"/>
                    </a:cubicBezTo>
                    <a:cubicBezTo>
                      <a:pt x="250" y="38"/>
                      <a:pt x="249" y="40"/>
                      <a:pt x="248" y="41"/>
                    </a:cubicBezTo>
                    <a:cubicBezTo>
                      <a:pt x="245" y="44"/>
                      <a:pt x="243" y="47"/>
                      <a:pt x="241" y="50"/>
                    </a:cubicBezTo>
                    <a:cubicBezTo>
                      <a:pt x="239" y="51"/>
                      <a:pt x="238" y="53"/>
                      <a:pt x="237" y="54"/>
                    </a:cubicBezTo>
                    <a:cubicBezTo>
                      <a:pt x="236" y="56"/>
                      <a:pt x="234" y="57"/>
                      <a:pt x="233" y="59"/>
                    </a:cubicBezTo>
                    <a:cubicBezTo>
                      <a:pt x="230" y="62"/>
                      <a:pt x="227" y="65"/>
                      <a:pt x="224" y="68"/>
                    </a:cubicBezTo>
                    <a:cubicBezTo>
                      <a:pt x="221" y="71"/>
                      <a:pt x="218" y="74"/>
                      <a:pt x="215" y="77"/>
                    </a:cubicBezTo>
                    <a:cubicBezTo>
                      <a:pt x="209" y="83"/>
                      <a:pt x="202" y="88"/>
                      <a:pt x="195" y="94"/>
                    </a:cubicBezTo>
                    <a:cubicBezTo>
                      <a:pt x="193" y="96"/>
                      <a:pt x="191" y="97"/>
                      <a:pt x="190" y="98"/>
                    </a:cubicBezTo>
                    <a:cubicBezTo>
                      <a:pt x="184" y="102"/>
                      <a:pt x="184" y="102"/>
                      <a:pt x="184" y="102"/>
                    </a:cubicBezTo>
                    <a:cubicBezTo>
                      <a:pt x="180" y="105"/>
                      <a:pt x="177" y="108"/>
                      <a:pt x="173" y="110"/>
                    </a:cubicBezTo>
                    <a:cubicBezTo>
                      <a:pt x="169" y="112"/>
                      <a:pt x="165" y="115"/>
                      <a:pt x="161" y="117"/>
                    </a:cubicBezTo>
                    <a:cubicBezTo>
                      <a:pt x="157" y="120"/>
                      <a:pt x="153" y="121"/>
                      <a:pt x="149" y="124"/>
                    </a:cubicBezTo>
                    <a:cubicBezTo>
                      <a:pt x="148" y="125"/>
                      <a:pt x="146" y="126"/>
                      <a:pt x="144" y="127"/>
                    </a:cubicBezTo>
                    <a:cubicBezTo>
                      <a:pt x="142" y="128"/>
                      <a:pt x="140" y="129"/>
                      <a:pt x="138" y="129"/>
                    </a:cubicBezTo>
                    <a:cubicBezTo>
                      <a:pt x="134" y="131"/>
                      <a:pt x="130" y="133"/>
                      <a:pt x="126" y="135"/>
                    </a:cubicBezTo>
                    <a:cubicBezTo>
                      <a:pt x="122" y="137"/>
                      <a:pt x="118" y="138"/>
                      <a:pt x="114" y="139"/>
                    </a:cubicBezTo>
                    <a:cubicBezTo>
                      <a:pt x="112" y="140"/>
                      <a:pt x="110" y="141"/>
                      <a:pt x="108" y="141"/>
                    </a:cubicBezTo>
                    <a:cubicBezTo>
                      <a:pt x="105" y="143"/>
                      <a:pt x="105" y="143"/>
                      <a:pt x="105" y="143"/>
                    </a:cubicBezTo>
                    <a:cubicBezTo>
                      <a:pt x="102" y="143"/>
                      <a:pt x="102" y="143"/>
                      <a:pt x="102" y="143"/>
                    </a:cubicBezTo>
                    <a:cubicBezTo>
                      <a:pt x="99" y="144"/>
                      <a:pt x="95" y="146"/>
                      <a:pt x="91" y="147"/>
                    </a:cubicBezTo>
                    <a:cubicBezTo>
                      <a:pt x="90" y="147"/>
                      <a:pt x="88" y="148"/>
                      <a:pt x="86" y="148"/>
                    </a:cubicBezTo>
                    <a:cubicBezTo>
                      <a:pt x="84" y="149"/>
                      <a:pt x="82" y="149"/>
                      <a:pt x="81" y="149"/>
                    </a:cubicBezTo>
                    <a:cubicBezTo>
                      <a:pt x="77" y="150"/>
                      <a:pt x="74" y="151"/>
                      <a:pt x="71" y="152"/>
                    </a:cubicBezTo>
                    <a:cubicBezTo>
                      <a:pt x="68" y="152"/>
                      <a:pt x="65" y="153"/>
                      <a:pt x="62" y="154"/>
                    </a:cubicBezTo>
                    <a:cubicBezTo>
                      <a:pt x="56" y="154"/>
                      <a:pt x="51" y="155"/>
                      <a:pt x="47" y="156"/>
                    </a:cubicBezTo>
                    <a:cubicBezTo>
                      <a:pt x="46" y="156"/>
                      <a:pt x="45" y="156"/>
                      <a:pt x="44" y="156"/>
                    </a:cubicBezTo>
                    <a:cubicBezTo>
                      <a:pt x="43" y="157"/>
                      <a:pt x="42" y="157"/>
                      <a:pt x="41" y="157"/>
                    </a:cubicBezTo>
                    <a:cubicBezTo>
                      <a:pt x="40" y="157"/>
                      <a:pt x="38" y="157"/>
                      <a:pt x="37" y="157"/>
                    </a:cubicBezTo>
                    <a:cubicBezTo>
                      <a:pt x="35" y="157"/>
                      <a:pt x="33" y="157"/>
                      <a:pt x="33" y="157"/>
                    </a:cubicBezTo>
                    <a:cubicBezTo>
                      <a:pt x="33" y="157"/>
                      <a:pt x="33" y="172"/>
                      <a:pt x="31" y="193"/>
                    </a:cubicBezTo>
                    <a:cubicBezTo>
                      <a:pt x="29" y="215"/>
                      <a:pt x="27" y="244"/>
                      <a:pt x="22" y="273"/>
                    </a:cubicBezTo>
                    <a:cubicBezTo>
                      <a:pt x="18" y="301"/>
                      <a:pt x="13" y="330"/>
                      <a:pt x="8" y="351"/>
                    </a:cubicBezTo>
                    <a:cubicBezTo>
                      <a:pt x="4" y="373"/>
                      <a:pt x="0" y="387"/>
                      <a:pt x="0" y="387"/>
                    </a:cubicBezTo>
                    <a:cubicBezTo>
                      <a:pt x="0" y="387"/>
                      <a:pt x="4" y="401"/>
                      <a:pt x="10" y="423"/>
                    </a:cubicBezTo>
                    <a:cubicBezTo>
                      <a:pt x="15" y="444"/>
                      <a:pt x="24" y="472"/>
                      <a:pt x="33" y="500"/>
                    </a:cubicBezTo>
                    <a:cubicBezTo>
                      <a:pt x="43" y="529"/>
                      <a:pt x="54" y="556"/>
                      <a:pt x="63" y="577"/>
                    </a:cubicBezTo>
                    <a:cubicBezTo>
                      <a:pt x="71" y="598"/>
                      <a:pt x="77" y="611"/>
                      <a:pt x="77" y="611"/>
                    </a:cubicBezTo>
                    <a:cubicBezTo>
                      <a:pt x="77" y="611"/>
                      <a:pt x="80" y="611"/>
                      <a:pt x="85" y="611"/>
                    </a:cubicBezTo>
                    <a:cubicBezTo>
                      <a:pt x="88" y="610"/>
                      <a:pt x="91" y="610"/>
                      <a:pt x="95" y="610"/>
                    </a:cubicBezTo>
                    <a:cubicBezTo>
                      <a:pt x="97" y="609"/>
                      <a:pt x="99" y="609"/>
                      <a:pt x="101" y="609"/>
                    </a:cubicBezTo>
                    <a:cubicBezTo>
                      <a:pt x="103" y="609"/>
                      <a:pt x="106" y="608"/>
                      <a:pt x="108" y="608"/>
                    </a:cubicBezTo>
                    <a:cubicBezTo>
                      <a:pt x="118" y="606"/>
                      <a:pt x="130" y="605"/>
                      <a:pt x="143" y="602"/>
                    </a:cubicBezTo>
                    <a:cubicBezTo>
                      <a:pt x="150" y="601"/>
                      <a:pt x="157" y="600"/>
                      <a:pt x="165" y="598"/>
                    </a:cubicBezTo>
                    <a:cubicBezTo>
                      <a:pt x="173" y="596"/>
                      <a:pt x="181" y="595"/>
                      <a:pt x="189" y="593"/>
                    </a:cubicBezTo>
                    <a:cubicBezTo>
                      <a:pt x="193" y="592"/>
                      <a:pt x="197" y="591"/>
                      <a:pt x="202" y="590"/>
                    </a:cubicBezTo>
                    <a:cubicBezTo>
                      <a:pt x="206" y="588"/>
                      <a:pt x="210" y="587"/>
                      <a:pt x="215" y="586"/>
                    </a:cubicBezTo>
                    <a:cubicBezTo>
                      <a:pt x="224" y="583"/>
                      <a:pt x="233" y="580"/>
                      <a:pt x="242" y="578"/>
                    </a:cubicBezTo>
                    <a:cubicBezTo>
                      <a:pt x="245" y="577"/>
                      <a:pt x="247" y="576"/>
                      <a:pt x="250" y="575"/>
                    </a:cubicBezTo>
                    <a:cubicBezTo>
                      <a:pt x="252" y="575"/>
                      <a:pt x="254" y="574"/>
                      <a:pt x="257" y="573"/>
                    </a:cubicBezTo>
                    <a:cubicBezTo>
                      <a:pt x="262" y="571"/>
                      <a:pt x="266" y="569"/>
                      <a:pt x="271" y="568"/>
                    </a:cubicBezTo>
                    <a:cubicBezTo>
                      <a:pt x="281" y="564"/>
                      <a:pt x="291" y="560"/>
                      <a:pt x="301" y="556"/>
                    </a:cubicBezTo>
                    <a:cubicBezTo>
                      <a:pt x="311" y="552"/>
                      <a:pt x="321" y="547"/>
                      <a:pt x="331" y="543"/>
                    </a:cubicBezTo>
                    <a:cubicBezTo>
                      <a:pt x="336" y="540"/>
                      <a:pt x="341" y="538"/>
                      <a:pt x="346" y="535"/>
                    </a:cubicBezTo>
                    <a:cubicBezTo>
                      <a:pt x="351" y="533"/>
                      <a:pt x="356" y="530"/>
                      <a:pt x="362" y="527"/>
                    </a:cubicBezTo>
                    <a:cubicBezTo>
                      <a:pt x="372" y="522"/>
                      <a:pt x="382" y="517"/>
                      <a:pt x="392" y="511"/>
                    </a:cubicBezTo>
                    <a:cubicBezTo>
                      <a:pt x="402" y="505"/>
                      <a:pt x="411" y="499"/>
                      <a:pt x="421" y="493"/>
                    </a:cubicBezTo>
                    <a:cubicBezTo>
                      <a:pt x="431" y="487"/>
                      <a:pt x="440" y="480"/>
                      <a:pt x="450" y="473"/>
                    </a:cubicBezTo>
                    <a:cubicBezTo>
                      <a:pt x="455" y="470"/>
                      <a:pt x="459" y="466"/>
                      <a:pt x="464" y="463"/>
                    </a:cubicBezTo>
                    <a:cubicBezTo>
                      <a:pt x="468" y="459"/>
                      <a:pt x="473" y="456"/>
                      <a:pt x="477" y="452"/>
                    </a:cubicBezTo>
                    <a:cubicBezTo>
                      <a:pt x="495" y="438"/>
                      <a:pt x="512" y="424"/>
                      <a:pt x="528" y="409"/>
                    </a:cubicBezTo>
                    <a:cubicBezTo>
                      <a:pt x="536" y="401"/>
                      <a:pt x="543" y="394"/>
                      <a:pt x="551" y="387"/>
                    </a:cubicBezTo>
                    <a:cubicBezTo>
                      <a:pt x="558" y="379"/>
                      <a:pt x="564" y="372"/>
                      <a:pt x="571" y="365"/>
                    </a:cubicBezTo>
                    <a:cubicBezTo>
                      <a:pt x="574" y="361"/>
                      <a:pt x="578" y="357"/>
                      <a:pt x="581" y="354"/>
                    </a:cubicBezTo>
                    <a:cubicBezTo>
                      <a:pt x="584" y="350"/>
                      <a:pt x="587" y="347"/>
                      <a:pt x="590" y="343"/>
                    </a:cubicBezTo>
                    <a:cubicBezTo>
                      <a:pt x="596" y="336"/>
                      <a:pt x="601" y="329"/>
                      <a:pt x="606" y="323"/>
                    </a:cubicBezTo>
                    <a:cubicBezTo>
                      <a:pt x="609" y="319"/>
                      <a:pt x="612" y="316"/>
                      <a:pt x="614" y="313"/>
                    </a:cubicBezTo>
                    <a:cubicBezTo>
                      <a:pt x="617" y="310"/>
                      <a:pt x="619" y="306"/>
                      <a:pt x="621" y="303"/>
                    </a:cubicBezTo>
                    <a:cubicBezTo>
                      <a:pt x="626" y="297"/>
                      <a:pt x="630" y="291"/>
                      <a:pt x="634" y="286"/>
                    </a:cubicBezTo>
                    <a:cubicBezTo>
                      <a:pt x="638" y="280"/>
                      <a:pt x="641" y="275"/>
                      <a:pt x="645" y="270"/>
                    </a:cubicBezTo>
                    <a:cubicBezTo>
                      <a:pt x="648" y="265"/>
                      <a:pt x="651" y="260"/>
                      <a:pt x="653" y="256"/>
                    </a:cubicBezTo>
                    <a:cubicBezTo>
                      <a:pt x="664" y="240"/>
                      <a:pt x="669" y="230"/>
                      <a:pt x="669" y="230"/>
                    </a:cubicBezTo>
                    <a:cubicBezTo>
                      <a:pt x="669" y="230"/>
                      <a:pt x="655" y="227"/>
                      <a:pt x="633" y="222"/>
                    </a:cubicBezTo>
                    <a:cubicBezTo>
                      <a:pt x="611" y="217"/>
                      <a:pt x="582" y="209"/>
                      <a:pt x="554" y="201"/>
                    </a:cubicBezTo>
                    <a:cubicBezTo>
                      <a:pt x="525" y="192"/>
                      <a:pt x="497" y="182"/>
                      <a:pt x="476" y="175"/>
                    </a:cubicBezTo>
                    <a:cubicBezTo>
                      <a:pt x="456" y="167"/>
                      <a:pt x="442" y="161"/>
                      <a:pt x="442" y="161"/>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4">
                <a:extLst>
                  <a:ext uri="{FF2B5EF4-FFF2-40B4-BE49-F238E27FC236}">
                    <a16:creationId xmlns:a16="http://schemas.microsoft.com/office/drawing/2014/main" id="{500F600F-A9FE-4972-B61B-0ECE758D8272}"/>
                  </a:ext>
                </a:extLst>
              </p:cNvPr>
              <p:cNvSpPr>
                <a:spLocks/>
              </p:cNvSpPr>
              <p:nvPr/>
            </p:nvSpPr>
            <p:spPr bwMode="auto">
              <a:xfrm>
                <a:off x="6841105" y="3028121"/>
                <a:ext cx="1336673" cy="1876309"/>
              </a:xfrm>
              <a:custGeom>
                <a:avLst/>
                <a:gdLst>
                  <a:gd name="T0" fmla="*/ 188 w 501"/>
                  <a:gd name="T1" fmla="*/ 169 h 703"/>
                  <a:gd name="T2" fmla="*/ 34 w 501"/>
                  <a:gd name="T3" fmla="*/ 213 h 703"/>
                  <a:gd name="T4" fmla="*/ 7 w 501"/>
                  <a:gd name="T5" fmla="*/ 238 h 703"/>
                  <a:gd name="T6" fmla="*/ 14 w 501"/>
                  <a:gd name="T7" fmla="*/ 252 h 703"/>
                  <a:gd name="T8" fmla="*/ 20 w 501"/>
                  <a:gd name="T9" fmla="*/ 265 h 703"/>
                  <a:gd name="T10" fmla="*/ 26 w 501"/>
                  <a:gd name="T11" fmla="*/ 281 h 703"/>
                  <a:gd name="T12" fmla="*/ 30 w 501"/>
                  <a:gd name="T13" fmla="*/ 292 h 703"/>
                  <a:gd name="T14" fmla="*/ 36 w 501"/>
                  <a:gd name="T15" fmla="*/ 316 h 703"/>
                  <a:gd name="T16" fmla="*/ 42 w 501"/>
                  <a:gd name="T17" fmla="*/ 349 h 703"/>
                  <a:gd name="T18" fmla="*/ 44 w 501"/>
                  <a:gd name="T19" fmla="*/ 370 h 703"/>
                  <a:gd name="T20" fmla="*/ 44 w 501"/>
                  <a:gd name="T21" fmla="*/ 397 h 703"/>
                  <a:gd name="T22" fmla="*/ 43 w 501"/>
                  <a:gd name="T23" fmla="*/ 410 h 703"/>
                  <a:gd name="T24" fmla="*/ 40 w 501"/>
                  <a:gd name="T25" fmla="*/ 435 h 703"/>
                  <a:gd name="T26" fmla="*/ 39 w 501"/>
                  <a:gd name="T27" fmla="*/ 444 h 703"/>
                  <a:gd name="T28" fmla="*/ 35 w 501"/>
                  <a:gd name="T29" fmla="*/ 459 h 703"/>
                  <a:gd name="T30" fmla="*/ 32 w 501"/>
                  <a:gd name="T31" fmla="*/ 469 h 703"/>
                  <a:gd name="T32" fmla="*/ 26 w 501"/>
                  <a:gd name="T33" fmla="*/ 488 h 703"/>
                  <a:gd name="T34" fmla="*/ 20 w 501"/>
                  <a:gd name="T35" fmla="*/ 505 h 703"/>
                  <a:gd name="T36" fmla="*/ 17 w 501"/>
                  <a:gd name="T37" fmla="*/ 511 h 703"/>
                  <a:gd name="T38" fmla="*/ 45 w 501"/>
                  <a:gd name="T39" fmla="*/ 534 h 703"/>
                  <a:gd name="T40" fmla="*/ 171 w 501"/>
                  <a:gd name="T41" fmla="*/ 633 h 703"/>
                  <a:gd name="T42" fmla="*/ 233 w 501"/>
                  <a:gd name="T43" fmla="*/ 667 h 703"/>
                  <a:gd name="T44" fmla="*/ 393 w 501"/>
                  <a:gd name="T45" fmla="*/ 699 h 703"/>
                  <a:gd name="T46" fmla="*/ 434 w 501"/>
                  <a:gd name="T47" fmla="*/ 696 h 703"/>
                  <a:gd name="T48" fmla="*/ 440 w 501"/>
                  <a:gd name="T49" fmla="*/ 681 h 703"/>
                  <a:gd name="T50" fmla="*/ 456 w 501"/>
                  <a:gd name="T51" fmla="*/ 641 h 703"/>
                  <a:gd name="T52" fmla="*/ 470 w 501"/>
                  <a:gd name="T53" fmla="*/ 597 h 703"/>
                  <a:gd name="T54" fmla="*/ 477 w 501"/>
                  <a:gd name="T55" fmla="*/ 571 h 703"/>
                  <a:gd name="T56" fmla="*/ 486 w 501"/>
                  <a:gd name="T57" fmla="*/ 536 h 703"/>
                  <a:gd name="T58" fmla="*/ 490 w 501"/>
                  <a:gd name="T59" fmla="*/ 513 h 703"/>
                  <a:gd name="T60" fmla="*/ 498 w 501"/>
                  <a:gd name="T61" fmla="*/ 449 h 703"/>
                  <a:gd name="T62" fmla="*/ 500 w 501"/>
                  <a:gd name="T63" fmla="*/ 415 h 703"/>
                  <a:gd name="T64" fmla="*/ 500 w 501"/>
                  <a:gd name="T65" fmla="*/ 346 h 703"/>
                  <a:gd name="T66" fmla="*/ 495 w 501"/>
                  <a:gd name="T67" fmla="*/ 294 h 703"/>
                  <a:gd name="T68" fmla="*/ 480 w 501"/>
                  <a:gd name="T69" fmla="*/ 212 h 703"/>
                  <a:gd name="T70" fmla="*/ 464 w 501"/>
                  <a:gd name="T71" fmla="*/ 152 h 703"/>
                  <a:gd name="T72" fmla="*/ 455 w 501"/>
                  <a:gd name="T73" fmla="*/ 125 h 703"/>
                  <a:gd name="T74" fmla="*/ 441 w 501"/>
                  <a:gd name="T75" fmla="*/ 89 h 703"/>
                  <a:gd name="T76" fmla="*/ 427 w 501"/>
                  <a:gd name="T77" fmla="*/ 58 h 703"/>
                  <a:gd name="T78" fmla="*/ 411 w 501"/>
                  <a:gd name="T79" fmla="*/ 27 h 703"/>
                  <a:gd name="T80" fmla="*/ 371 w 501"/>
                  <a:gd name="T81" fmla="*/ 27 h 703"/>
                  <a:gd name="T82" fmla="*/ 252 w 501"/>
                  <a:gd name="T83" fmla="*/ 139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1" h="703">
                    <a:moveTo>
                      <a:pt x="223" y="162"/>
                    </a:moveTo>
                    <a:cubicBezTo>
                      <a:pt x="223" y="162"/>
                      <a:pt x="209" y="165"/>
                      <a:pt x="188" y="169"/>
                    </a:cubicBezTo>
                    <a:cubicBezTo>
                      <a:pt x="166" y="174"/>
                      <a:pt x="138" y="181"/>
                      <a:pt x="110" y="189"/>
                    </a:cubicBezTo>
                    <a:cubicBezTo>
                      <a:pt x="82" y="197"/>
                      <a:pt x="54" y="206"/>
                      <a:pt x="34" y="213"/>
                    </a:cubicBezTo>
                    <a:cubicBezTo>
                      <a:pt x="14" y="221"/>
                      <a:pt x="0" y="226"/>
                      <a:pt x="0" y="226"/>
                    </a:cubicBezTo>
                    <a:cubicBezTo>
                      <a:pt x="0" y="226"/>
                      <a:pt x="3" y="230"/>
                      <a:pt x="7" y="238"/>
                    </a:cubicBezTo>
                    <a:cubicBezTo>
                      <a:pt x="8" y="240"/>
                      <a:pt x="9" y="242"/>
                      <a:pt x="10" y="244"/>
                    </a:cubicBezTo>
                    <a:cubicBezTo>
                      <a:pt x="11" y="247"/>
                      <a:pt x="12" y="249"/>
                      <a:pt x="14" y="252"/>
                    </a:cubicBezTo>
                    <a:cubicBezTo>
                      <a:pt x="15" y="255"/>
                      <a:pt x="16" y="258"/>
                      <a:pt x="18" y="261"/>
                    </a:cubicBezTo>
                    <a:cubicBezTo>
                      <a:pt x="18" y="262"/>
                      <a:pt x="19" y="264"/>
                      <a:pt x="20" y="265"/>
                    </a:cubicBezTo>
                    <a:cubicBezTo>
                      <a:pt x="21" y="267"/>
                      <a:pt x="21" y="269"/>
                      <a:pt x="22" y="270"/>
                    </a:cubicBezTo>
                    <a:cubicBezTo>
                      <a:pt x="23" y="274"/>
                      <a:pt x="24" y="277"/>
                      <a:pt x="26" y="281"/>
                    </a:cubicBezTo>
                    <a:cubicBezTo>
                      <a:pt x="26" y="283"/>
                      <a:pt x="27" y="284"/>
                      <a:pt x="28" y="286"/>
                    </a:cubicBezTo>
                    <a:cubicBezTo>
                      <a:pt x="28" y="288"/>
                      <a:pt x="29" y="290"/>
                      <a:pt x="30" y="292"/>
                    </a:cubicBezTo>
                    <a:cubicBezTo>
                      <a:pt x="31" y="296"/>
                      <a:pt x="32" y="300"/>
                      <a:pt x="33" y="304"/>
                    </a:cubicBezTo>
                    <a:cubicBezTo>
                      <a:pt x="35" y="308"/>
                      <a:pt x="35" y="312"/>
                      <a:pt x="36" y="316"/>
                    </a:cubicBezTo>
                    <a:cubicBezTo>
                      <a:pt x="39" y="325"/>
                      <a:pt x="40" y="334"/>
                      <a:pt x="41" y="343"/>
                    </a:cubicBezTo>
                    <a:cubicBezTo>
                      <a:pt x="42" y="345"/>
                      <a:pt x="42" y="347"/>
                      <a:pt x="42" y="349"/>
                    </a:cubicBezTo>
                    <a:cubicBezTo>
                      <a:pt x="43" y="356"/>
                      <a:pt x="43" y="356"/>
                      <a:pt x="43" y="356"/>
                    </a:cubicBezTo>
                    <a:cubicBezTo>
                      <a:pt x="43" y="361"/>
                      <a:pt x="44" y="365"/>
                      <a:pt x="44" y="370"/>
                    </a:cubicBezTo>
                    <a:cubicBezTo>
                      <a:pt x="44" y="374"/>
                      <a:pt x="44" y="379"/>
                      <a:pt x="45" y="383"/>
                    </a:cubicBezTo>
                    <a:cubicBezTo>
                      <a:pt x="45" y="388"/>
                      <a:pt x="44" y="392"/>
                      <a:pt x="44" y="397"/>
                    </a:cubicBezTo>
                    <a:cubicBezTo>
                      <a:pt x="44" y="399"/>
                      <a:pt x="44" y="401"/>
                      <a:pt x="44" y="403"/>
                    </a:cubicBezTo>
                    <a:cubicBezTo>
                      <a:pt x="44" y="406"/>
                      <a:pt x="44" y="408"/>
                      <a:pt x="43" y="410"/>
                    </a:cubicBezTo>
                    <a:cubicBezTo>
                      <a:pt x="43" y="414"/>
                      <a:pt x="42" y="419"/>
                      <a:pt x="42" y="423"/>
                    </a:cubicBezTo>
                    <a:cubicBezTo>
                      <a:pt x="42" y="427"/>
                      <a:pt x="41" y="431"/>
                      <a:pt x="40" y="435"/>
                    </a:cubicBezTo>
                    <a:cubicBezTo>
                      <a:pt x="40" y="437"/>
                      <a:pt x="39" y="439"/>
                      <a:pt x="39" y="441"/>
                    </a:cubicBezTo>
                    <a:cubicBezTo>
                      <a:pt x="39" y="444"/>
                      <a:pt x="39" y="444"/>
                      <a:pt x="39" y="444"/>
                    </a:cubicBezTo>
                    <a:cubicBezTo>
                      <a:pt x="38" y="447"/>
                      <a:pt x="38" y="447"/>
                      <a:pt x="38" y="447"/>
                    </a:cubicBezTo>
                    <a:cubicBezTo>
                      <a:pt x="37" y="451"/>
                      <a:pt x="36" y="455"/>
                      <a:pt x="35" y="459"/>
                    </a:cubicBezTo>
                    <a:cubicBezTo>
                      <a:pt x="35" y="460"/>
                      <a:pt x="34" y="462"/>
                      <a:pt x="34" y="464"/>
                    </a:cubicBezTo>
                    <a:cubicBezTo>
                      <a:pt x="33" y="466"/>
                      <a:pt x="33" y="467"/>
                      <a:pt x="32" y="469"/>
                    </a:cubicBezTo>
                    <a:cubicBezTo>
                      <a:pt x="31" y="473"/>
                      <a:pt x="30" y="476"/>
                      <a:pt x="29" y="479"/>
                    </a:cubicBezTo>
                    <a:cubicBezTo>
                      <a:pt x="28" y="482"/>
                      <a:pt x="28" y="485"/>
                      <a:pt x="26" y="488"/>
                    </a:cubicBezTo>
                    <a:cubicBezTo>
                      <a:pt x="24" y="493"/>
                      <a:pt x="22" y="498"/>
                      <a:pt x="21" y="502"/>
                    </a:cubicBezTo>
                    <a:cubicBezTo>
                      <a:pt x="21" y="503"/>
                      <a:pt x="20" y="504"/>
                      <a:pt x="20" y="505"/>
                    </a:cubicBezTo>
                    <a:cubicBezTo>
                      <a:pt x="19" y="505"/>
                      <a:pt x="19" y="506"/>
                      <a:pt x="19" y="507"/>
                    </a:cubicBezTo>
                    <a:cubicBezTo>
                      <a:pt x="18" y="508"/>
                      <a:pt x="17" y="510"/>
                      <a:pt x="17" y="511"/>
                    </a:cubicBezTo>
                    <a:cubicBezTo>
                      <a:pt x="16" y="513"/>
                      <a:pt x="15" y="514"/>
                      <a:pt x="15" y="514"/>
                    </a:cubicBezTo>
                    <a:cubicBezTo>
                      <a:pt x="15" y="514"/>
                      <a:pt x="28" y="522"/>
                      <a:pt x="45" y="534"/>
                    </a:cubicBezTo>
                    <a:cubicBezTo>
                      <a:pt x="63" y="546"/>
                      <a:pt x="87" y="563"/>
                      <a:pt x="110" y="581"/>
                    </a:cubicBezTo>
                    <a:cubicBezTo>
                      <a:pt x="132" y="599"/>
                      <a:pt x="155" y="618"/>
                      <a:pt x="171" y="633"/>
                    </a:cubicBezTo>
                    <a:cubicBezTo>
                      <a:pt x="187" y="648"/>
                      <a:pt x="198" y="658"/>
                      <a:pt x="198" y="658"/>
                    </a:cubicBezTo>
                    <a:cubicBezTo>
                      <a:pt x="198" y="658"/>
                      <a:pt x="212" y="662"/>
                      <a:pt x="233" y="667"/>
                    </a:cubicBezTo>
                    <a:cubicBezTo>
                      <a:pt x="255" y="673"/>
                      <a:pt x="283" y="680"/>
                      <a:pt x="313" y="686"/>
                    </a:cubicBezTo>
                    <a:cubicBezTo>
                      <a:pt x="342" y="691"/>
                      <a:pt x="371" y="696"/>
                      <a:pt x="393" y="699"/>
                    </a:cubicBezTo>
                    <a:cubicBezTo>
                      <a:pt x="416" y="702"/>
                      <a:pt x="431" y="703"/>
                      <a:pt x="431" y="703"/>
                    </a:cubicBezTo>
                    <a:cubicBezTo>
                      <a:pt x="431" y="703"/>
                      <a:pt x="432" y="700"/>
                      <a:pt x="434" y="696"/>
                    </a:cubicBezTo>
                    <a:cubicBezTo>
                      <a:pt x="435" y="693"/>
                      <a:pt x="436" y="690"/>
                      <a:pt x="438" y="687"/>
                    </a:cubicBezTo>
                    <a:cubicBezTo>
                      <a:pt x="439" y="685"/>
                      <a:pt x="440" y="683"/>
                      <a:pt x="440" y="681"/>
                    </a:cubicBezTo>
                    <a:cubicBezTo>
                      <a:pt x="441" y="679"/>
                      <a:pt x="442" y="677"/>
                      <a:pt x="443" y="675"/>
                    </a:cubicBezTo>
                    <a:cubicBezTo>
                      <a:pt x="447" y="665"/>
                      <a:pt x="451" y="654"/>
                      <a:pt x="456" y="641"/>
                    </a:cubicBezTo>
                    <a:cubicBezTo>
                      <a:pt x="458" y="635"/>
                      <a:pt x="461" y="628"/>
                      <a:pt x="463" y="620"/>
                    </a:cubicBezTo>
                    <a:cubicBezTo>
                      <a:pt x="465" y="613"/>
                      <a:pt x="468" y="605"/>
                      <a:pt x="470" y="597"/>
                    </a:cubicBezTo>
                    <a:cubicBezTo>
                      <a:pt x="471" y="593"/>
                      <a:pt x="473" y="589"/>
                      <a:pt x="474" y="584"/>
                    </a:cubicBezTo>
                    <a:cubicBezTo>
                      <a:pt x="475" y="580"/>
                      <a:pt x="476" y="576"/>
                      <a:pt x="477" y="571"/>
                    </a:cubicBezTo>
                    <a:cubicBezTo>
                      <a:pt x="479" y="562"/>
                      <a:pt x="482" y="553"/>
                      <a:pt x="484" y="543"/>
                    </a:cubicBezTo>
                    <a:cubicBezTo>
                      <a:pt x="484" y="541"/>
                      <a:pt x="485" y="538"/>
                      <a:pt x="486" y="536"/>
                    </a:cubicBezTo>
                    <a:cubicBezTo>
                      <a:pt x="486" y="533"/>
                      <a:pt x="486" y="531"/>
                      <a:pt x="487" y="528"/>
                    </a:cubicBezTo>
                    <a:cubicBezTo>
                      <a:pt x="488" y="523"/>
                      <a:pt x="489" y="518"/>
                      <a:pt x="490" y="513"/>
                    </a:cubicBezTo>
                    <a:cubicBezTo>
                      <a:pt x="491" y="503"/>
                      <a:pt x="493" y="492"/>
                      <a:pt x="495" y="482"/>
                    </a:cubicBezTo>
                    <a:cubicBezTo>
                      <a:pt x="496" y="471"/>
                      <a:pt x="497" y="460"/>
                      <a:pt x="498" y="449"/>
                    </a:cubicBezTo>
                    <a:cubicBezTo>
                      <a:pt x="498" y="443"/>
                      <a:pt x="499" y="438"/>
                      <a:pt x="499" y="432"/>
                    </a:cubicBezTo>
                    <a:cubicBezTo>
                      <a:pt x="500" y="426"/>
                      <a:pt x="500" y="421"/>
                      <a:pt x="500" y="415"/>
                    </a:cubicBezTo>
                    <a:cubicBezTo>
                      <a:pt x="500" y="404"/>
                      <a:pt x="501" y="392"/>
                      <a:pt x="501" y="381"/>
                    </a:cubicBezTo>
                    <a:cubicBezTo>
                      <a:pt x="501" y="369"/>
                      <a:pt x="500" y="357"/>
                      <a:pt x="500" y="346"/>
                    </a:cubicBezTo>
                    <a:cubicBezTo>
                      <a:pt x="499" y="334"/>
                      <a:pt x="498" y="323"/>
                      <a:pt x="497" y="311"/>
                    </a:cubicBezTo>
                    <a:cubicBezTo>
                      <a:pt x="496" y="305"/>
                      <a:pt x="496" y="300"/>
                      <a:pt x="495" y="294"/>
                    </a:cubicBezTo>
                    <a:cubicBezTo>
                      <a:pt x="495" y="288"/>
                      <a:pt x="494" y="283"/>
                      <a:pt x="493" y="277"/>
                    </a:cubicBezTo>
                    <a:cubicBezTo>
                      <a:pt x="489" y="255"/>
                      <a:pt x="486" y="232"/>
                      <a:pt x="480" y="212"/>
                    </a:cubicBezTo>
                    <a:cubicBezTo>
                      <a:pt x="478" y="201"/>
                      <a:pt x="476" y="191"/>
                      <a:pt x="473" y="181"/>
                    </a:cubicBezTo>
                    <a:cubicBezTo>
                      <a:pt x="470" y="171"/>
                      <a:pt x="467" y="161"/>
                      <a:pt x="464" y="152"/>
                    </a:cubicBezTo>
                    <a:cubicBezTo>
                      <a:pt x="462" y="147"/>
                      <a:pt x="461" y="143"/>
                      <a:pt x="459" y="138"/>
                    </a:cubicBezTo>
                    <a:cubicBezTo>
                      <a:pt x="458" y="134"/>
                      <a:pt x="456" y="129"/>
                      <a:pt x="455" y="125"/>
                    </a:cubicBezTo>
                    <a:cubicBezTo>
                      <a:pt x="451" y="117"/>
                      <a:pt x="448" y="108"/>
                      <a:pt x="445" y="100"/>
                    </a:cubicBezTo>
                    <a:cubicBezTo>
                      <a:pt x="444" y="96"/>
                      <a:pt x="442" y="93"/>
                      <a:pt x="441" y="89"/>
                    </a:cubicBezTo>
                    <a:cubicBezTo>
                      <a:pt x="439" y="85"/>
                      <a:pt x="437" y="82"/>
                      <a:pt x="436" y="78"/>
                    </a:cubicBezTo>
                    <a:cubicBezTo>
                      <a:pt x="433" y="71"/>
                      <a:pt x="430" y="64"/>
                      <a:pt x="427" y="58"/>
                    </a:cubicBezTo>
                    <a:cubicBezTo>
                      <a:pt x="424" y="52"/>
                      <a:pt x="421" y="46"/>
                      <a:pt x="419" y="41"/>
                    </a:cubicBezTo>
                    <a:cubicBezTo>
                      <a:pt x="416" y="36"/>
                      <a:pt x="413" y="31"/>
                      <a:pt x="411" y="27"/>
                    </a:cubicBezTo>
                    <a:cubicBezTo>
                      <a:pt x="402" y="10"/>
                      <a:pt x="397" y="0"/>
                      <a:pt x="397" y="0"/>
                    </a:cubicBezTo>
                    <a:cubicBezTo>
                      <a:pt x="397" y="0"/>
                      <a:pt x="386" y="11"/>
                      <a:pt x="371" y="27"/>
                    </a:cubicBezTo>
                    <a:cubicBezTo>
                      <a:pt x="356" y="44"/>
                      <a:pt x="335" y="65"/>
                      <a:pt x="313" y="85"/>
                    </a:cubicBezTo>
                    <a:cubicBezTo>
                      <a:pt x="292" y="105"/>
                      <a:pt x="269" y="125"/>
                      <a:pt x="252" y="139"/>
                    </a:cubicBezTo>
                    <a:cubicBezTo>
                      <a:pt x="235" y="153"/>
                      <a:pt x="223" y="162"/>
                      <a:pt x="223" y="16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5">
                <a:extLst>
                  <a:ext uri="{FF2B5EF4-FFF2-40B4-BE49-F238E27FC236}">
                    <a16:creationId xmlns:a16="http://schemas.microsoft.com/office/drawing/2014/main" id="{B1FF3CD6-D2A8-40B8-818A-1888D4BA04EC}"/>
                  </a:ext>
                </a:extLst>
              </p:cNvPr>
              <p:cNvSpPr>
                <a:spLocks/>
              </p:cNvSpPr>
              <p:nvPr/>
            </p:nvSpPr>
            <p:spPr bwMode="auto">
              <a:xfrm>
                <a:off x="6101644" y="1979330"/>
                <a:ext cx="1676486" cy="1569236"/>
              </a:xfrm>
              <a:custGeom>
                <a:avLst/>
                <a:gdLst>
                  <a:gd name="T0" fmla="*/ 45 w 628"/>
                  <a:gd name="T1" fmla="*/ 266 h 588"/>
                  <a:gd name="T2" fmla="*/ 6 w 628"/>
                  <a:gd name="T3" fmla="*/ 421 h 588"/>
                  <a:gd name="T4" fmla="*/ 14 w 628"/>
                  <a:gd name="T5" fmla="*/ 457 h 588"/>
                  <a:gd name="T6" fmla="*/ 29 w 628"/>
                  <a:gd name="T7" fmla="*/ 458 h 588"/>
                  <a:gd name="T8" fmla="*/ 44 w 628"/>
                  <a:gd name="T9" fmla="*/ 459 h 588"/>
                  <a:gd name="T10" fmla="*/ 60 w 628"/>
                  <a:gd name="T11" fmla="*/ 462 h 588"/>
                  <a:gd name="T12" fmla="*/ 72 w 628"/>
                  <a:gd name="T13" fmla="*/ 464 h 588"/>
                  <a:gd name="T14" fmla="*/ 96 w 628"/>
                  <a:gd name="T15" fmla="*/ 471 h 588"/>
                  <a:gd name="T16" fmla="*/ 128 w 628"/>
                  <a:gd name="T17" fmla="*/ 482 h 588"/>
                  <a:gd name="T18" fmla="*/ 146 w 628"/>
                  <a:gd name="T19" fmla="*/ 491 h 588"/>
                  <a:gd name="T20" fmla="*/ 170 w 628"/>
                  <a:gd name="T21" fmla="*/ 504 h 588"/>
                  <a:gd name="T22" fmla="*/ 181 w 628"/>
                  <a:gd name="T23" fmla="*/ 511 h 588"/>
                  <a:gd name="T24" fmla="*/ 201 w 628"/>
                  <a:gd name="T25" fmla="*/ 527 h 588"/>
                  <a:gd name="T26" fmla="*/ 208 w 628"/>
                  <a:gd name="T27" fmla="*/ 533 h 588"/>
                  <a:gd name="T28" fmla="*/ 219 w 628"/>
                  <a:gd name="T29" fmla="*/ 543 h 588"/>
                  <a:gd name="T30" fmla="*/ 227 w 628"/>
                  <a:gd name="T31" fmla="*/ 551 h 588"/>
                  <a:gd name="T32" fmla="*/ 240 w 628"/>
                  <a:gd name="T33" fmla="*/ 565 h 588"/>
                  <a:gd name="T34" fmla="*/ 251 w 628"/>
                  <a:gd name="T35" fmla="*/ 579 h 588"/>
                  <a:gd name="T36" fmla="*/ 255 w 628"/>
                  <a:gd name="T37" fmla="*/ 585 h 588"/>
                  <a:gd name="T38" fmla="*/ 289 w 628"/>
                  <a:gd name="T39" fmla="*/ 572 h 588"/>
                  <a:gd name="T40" fmla="*/ 438 w 628"/>
                  <a:gd name="T41" fmla="*/ 512 h 588"/>
                  <a:gd name="T42" fmla="*/ 499 w 628"/>
                  <a:gd name="T43" fmla="*/ 476 h 588"/>
                  <a:gd name="T44" fmla="*/ 606 w 628"/>
                  <a:gd name="T45" fmla="*/ 353 h 588"/>
                  <a:gd name="T46" fmla="*/ 624 w 628"/>
                  <a:gd name="T47" fmla="*/ 316 h 588"/>
                  <a:gd name="T48" fmla="*/ 614 w 628"/>
                  <a:gd name="T49" fmla="*/ 303 h 588"/>
                  <a:gd name="T50" fmla="*/ 588 w 628"/>
                  <a:gd name="T51" fmla="*/ 270 h 588"/>
                  <a:gd name="T52" fmla="*/ 556 w 628"/>
                  <a:gd name="T53" fmla="*/ 235 h 588"/>
                  <a:gd name="T54" fmla="*/ 537 w 628"/>
                  <a:gd name="T55" fmla="*/ 216 h 588"/>
                  <a:gd name="T56" fmla="*/ 511 w 628"/>
                  <a:gd name="T57" fmla="*/ 191 h 588"/>
                  <a:gd name="T58" fmla="*/ 493 w 628"/>
                  <a:gd name="T59" fmla="*/ 177 h 588"/>
                  <a:gd name="T60" fmla="*/ 442 w 628"/>
                  <a:gd name="T61" fmla="*/ 137 h 588"/>
                  <a:gd name="T62" fmla="*/ 414 w 628"/>
                  <a:gd name="T63" fmla="*/ 118 h 588"/>
                  <a:gd name="T64" fmla="*/ 354 w 628"/>
                  <a:gd name="T65" fmla="*/ 84 h 588"/>
                  <a:gd name="T66" fmla="*/ 306 w 628"/>
                  <a:gd name="T67" fmla="*/ 62 h 588"/>
                  <a:gd name="T68" fmla="*/ 228 w 628"/>
                  <a:gd name="T69" fmla="*/ 34 h 588"/>
                  <a:gd name="T70" fmla="*/ 168 w 628"/>
                  <a:gd name="T71" fmla="*/ 18 h 588"/>
                  <a:gd name="T72" fmla="*/ 140 w 628"/>
                  <a:gd name="T73" fmla="*/ 13 h 588"/>
                  <a:gd name="T74" fmla="*/ 101 w 628"/>
                  <a:gd name="T75" fmla="*/ 7 h 588"/>
                  <a:gd name="T76" fmla="*/ 68 w 628"/>
                  <a:gd name="T77" fmla="*/ 4 h 588"/>
                  <a:gd name="T78" fmla="*/ 33 w 628"/>
                  <a:gd name="T79" fmla="*/ 1 h 588"/>
                  <a:gd name="T80" fmla="*/ 13 w 628"/>
                  <a:gd name="T81" fmla="*/ 36 h 588"/>
                  <a:gd name="T82" fmla="*/ 51 w 628"/>
                  <a:gd name="T83" fmla="*/ 19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588">
                    <a:moveTo>
                      <a:pt x="56" y="232"/>
                    </a:moveTo>
                    <a:cubicBezTo>
                      <a:pt x="56" y="232"/>
                      <a:pt x="51" y="245"/>
                      <a:pt x="45" y="266"/>
                    </a:cubicBezTo>
                    <a:cubicBezTo>
                      <a:pt x="38" y="287"/>
                      <a:pt x="30" y="315"/>
                      <a:pt x="23" y="343"/>
                    </a:cubicBezTo>
                    <a:cubicBezTo>
                      <a:pt x="16" y="372"/>
                      <a:pt x="10" y="400"/>
                      <a:pt x="6" y="421"/>
                    </a:cubicBezTo>
                    <a:cubicBezTo>
                      <a:pt x="2" y="442"/>
                      <a:pt x="0" y="457"/>
                      <a:pt x="0" y="457"/>
                    </a:cubicBezTo>
                    <a:cubicBezTo>
                      <a:pt x="0" y="457"/>
                      <a:pt x="5" y="457"/>
                      <a:pt x="14" y="457"/>
                    </a:cubicBezTo>
                    <a:cubicBezTo>
                      <a:pt x="16" y="457"/>
                      <a:pt x="18" y="457"/>
                      <a:pt x="21" y="457"/>
                    </a:cubicBezTo>
                    <a:cubicBezTo>
                      <a:pt x="24" y="457"/>
                      <a:pt x="26" y="458"/>
                      <a:pt x="29" y="458"/>
                    </a:cubicBezTo>
                    <a:cubicBezTo>
                      <a:pt x="32" y="458"/>
                      <a:pt x="36" y="459"/>
                      <a:pt x="39" y="459"/>
                    </a:cubicBezTo>
                    <a:cubicBezTo>
                      <a:pt x="41" y="459"/>
                      <a:pt x="42" y="459"/>
                      <a:pt x="44" y="459"/>
                    </a:cubicBezTo>
                    <a:cubicBezTo>
                      <a:pt x="46" y="460"/>
                      <a:pt x="47" y="460"/>
                      <a:pt x="49" y="460"/>
                    </a:cubicBezTo>
                    <a:cubicBezTo>
                      <a:pt x="53" y="461"/>
                      <a:pt x="56" y="461"/>
                      <a:pt x="60" y="462"/>
                    </a:cubicBezTo>
                    <a:cubicBezTo>
                      <a:pt x="62" y="462"/>
                      <a:pt x="64" y="462"/>
                      <a:pt x="66" y="463"/>
                    </a:cubicBezTo>
                    <a:cubicBezTo>
                      <a:pt x="68" y="463"/>
                      <a:pt x="70" y="464"/>
                      <a:pt x="72" y="464"/>
                    </a:cubicBezTo>
                    <a:cubicBezTo>
                      <a:pt x="76" y="465"/>
                      <a:pt x="80" y="466"/>
                      <a:pt x="84" y="467"/>
                    </a:cubicBezTo>
                    <a:cubicBezTo>
                      <a:pt x="88" y="468"/>
                      <a:pt x="92" y="470"/>
                      <a:pt x="96" y="471"/>
                    </a:cubicBezTo>
                    <a:cubicBezTo>
                      <a:pt x="105" y="473"/>
                      <a:pt x="113" y="476"/>
                      <a:pt x="122" y="479"/>
                    </a:cubicBezTo>
                    <a:cubicBezTo>
                      <a:pt x="124" y="480"/>
                      <a:pt x="126" y="481"/>
                      <a:pt x="128" y="482"/>
                    </a:cubicBezTo>
                    <a:cubicBezTo>
                      <a:pt x="134" y="485"/>
                      <a:pt x="134" y="485"/>
                      <a:pt x="134" y="485"/>
                    </a:cubicBezTo>
                    <a:cubicBezTo>
                      <a:pt x="138" y="487"/>
                      <a:pt x="143" y="488"/>
                      <a:pt x="146" y="491"/>
                    </a:cubicBezTo>
                    <a:cubicBezTo>
                      <a:pt x="150" y="493"/>
                      <a:pt x="154" y="495"/>
                      <a:pt x="158" y="497"/>
                    </a:cubicBezTo>
                    <a:cubicBezTo>
                      <a:pt x="162" y="499"/>
                      <a:pt x="166" y="502"/>
                      <a:pt x="170" y="504"/>
                    </a:cubicBezTo>
                    <a:cubicBezTo>
                      <a:pt x="172" y="505"/>
                      <a:pt x="174" y="506"/>
                      <a:pt x="176" y="507"/>
                    </a:cubicBezTo>
                    <a:cubicBezTo>
                      <a:pt x="177" y="509"/>
                      <a:pt x="179" y="510"/>
                      <a:pt x="181" y="511"/>
                    </a:cubicBezTo>
                    <a:cubicBezTo>
                      <a:pt x="184" y="514"/>
                      <a:pt x="188" y="516"/>
                      <a:pt x="191" y="519"/>
                    </a:cubicBezTo>
                    <a:cubicBezTo>
                      <a:pt x="195" y="521"/>
                      <a:pt x="198" y="524"/>
                      <a:pt x="201" y="527"/>
                    </a:cubicBezTo>
                    <a:cubicBezTo>
                      <a:pt x="203" y="528"/>
                      <a:pt x="204" y="530"/>
                      <a:pt x="206" y="531"/>
                    </a:cubicBezTo>
                    <a:cubicBezTo>
                      <a:pt x="208" y="533"/>
                      <a:pt x="208" y="533"/>
                      <a:pt x="208" y="533"/>
                    </a:cubicBezTo>
                    <a:cubicBezTo>
                      <a:pt x="211" y="535"/>
                      <a:pt x="211" y="535"/>
                      <a:pt x="211" y="535"/>
                    </a:cubicBezTo>
                    <a:cubicBezTo>
                      <a:pt x="213" y="538"/>
                      <a:pt x="216" y="540"/>
                      <a:pt x="219" y="543"/>
                    </a:cubicBezTo>
                    <a:cubicBezTo>
                      <a:pt x="220" y="544"/>
                      <a:pt x="222" y="545"/>
                      <a:pt x="223" y="547"/>
                    </a:cubicBezTo>
                    <a:cubicBezTo>
                      <a:pt x="224" y="548"/>
                      <a:pt x="225" y="549"/>
                      <a:pt x="227" y="551"/>
                    </a:cubicBezTo>
                    <a:cubicBezTo>
                      <a:pt x="229" y="553"/>
                      <a:pt x="231" y="556"/>
                      <a:pt x="234" y="558"/>
                    </a:cubicBezTo>
                    <a:cubicBezTo>
                      <a:pt x="236" y="560"/>
                      <a:pt x="238" y="563"/>
                      <a:pt x="240" y="565"/>
                    </a:cubicBezTo>
                    <a:cubicBezTo>
                      <a:pt x="243" y="570"/>
                      <a:pt x="247" y="573"/>
                      <a:pt x="249" y="577"/>
                    </a:cubicBezTo>
                    <a:cubicBezTo>
                      <a:pt x="250" y="578"/>
                      <a:pt x="251" y="578"/>
                      <a:pt x="251" y="579"/>
                    </a:cubicBezTo>
                    <a:cubicBezTo>
                      <a:pt x="252" y="580"/>
                      <a:pt x="252" y="581"/>
                      <a:pt x="253" y="581"/>
                    </a:cubicBezTo>
                    <a:cubicBezTo>
                      <a:pt x="254" y="583"/>
                      <a:pt x="254" y="584"/>
                      <a:pt x="255" y="585"/>
                    </a:cubicBezTo>
                    <a:cubicBezTo>
                      <a:pt x="256" y="587"/>
                      <a:pt x="257" y="588"/>
                      <a:pt x="257" y="588"/>
                    </a:cubicBezTo>
                    <a:cubicBezTo>
                      <a:pt x="257" y="588"/>
                      <a:pt x="270" y="581"/>
                      <a:pt x="289" y="572"/>
                    </a:cubicBezTo>
                    <a:cubicBezTo>
                      <a:pt x="309" y="562"/>
                      <a:pt x="336" y="550"/>
                      <a:pt x="362" y="540"/>
                    </a:cubicBezTo>
                    <a:cubicBezTo>
                      <a:pt x="389" y="529"/>
                      <a:pt x="417" y="519"/>
                      <a:pt x="438" y="512"/>
                    </a:cubicBezTo>
                    <a:cubicBezTo>
                      <a:pt x="459" y="506"/>
                      <a:pt x="473" y="501"/>
                      <a:pt x="473" y="501"/>
                    </a:cubicBezTo>
                    <a:cubicBezTo>
                      <a:pt x="473" y="501"/>
                      <a:pt x="483" y="491"/>
                      <a:pt x="499" y="476"/>
                    </a:cubicBezTo>
                    <a:cubicBezTo>
                      <a:pt x="514" y="460"/>
                      <a:pt x="535" y="438"/>
                      <a:pt x="554" y="416"/>
                    </a:cubicBezTo>
                    <a:cubicBezTo>
                      <a:pt x="574" y="394"/>
                      <a:pt x="592" y="370"/>
                      <a:pt x="606" y="353"/>
                    </a:cubicBezTo>
                    <a:cubicBezTo>
                      <a:pt x="620" y="335"/>
                      <a:pt x="628" y="322"/>
                      <a:pt x="628" y="322"/>
                    </a:cubicBezTo>
                    <a:cubicBezTo>
                      <a:pt x="628" y="322"/>
                      <a:pt x="627" y="320"/>
                      <a:pt x="624" y="316"/>
                    </a:cubicBezTo>
                    <a:cubicBezTo>
                      <a:pt x="622" y="314"/>
                      <a:pt x="620" y="311"/>
                      <a:pt x="618" y="308"/>
                    </a:cubicBezTo>
                    <a:cubicBezTo>
                      <a:pt x="617" y="307"/>
                      <a:pt x="616" y="305"/>
                      <a:pt x="614" y="303"/>
                    </a:cubicBezTo>
                    <a:cubicBezTo>
                      <a:pt x="613" y="301"/>
                      <a:pt x="612" y="300"/>
                      <a:pt x="610" y="298"/>
                    </a:cubicBezTo>
                    <a:cubicBezTo>
                      <a:pt x="604" y="290"/>
                      <a:pt x="596" y="281"/>
                      <a:pt x="588" y="270"/>
                    </a:cubicBezTo>
                    <a:cubicBezTo>
                      <a:pt x="583" y="264"/>
                      <a:pt x="578" y="259"/>
                      <a:pt x="573" y="253"/>
                    </a:cubicBezTo>
                    <a:cubicBezTo>
                      <a:pt x="568" y="248"/>
                      <a:pt x="562" y="241"/>
                      <a:pt x="556" y="235"/>
                    </a:cubicBezTo>
                    <a:cubicBezTo>
                      <a:pt x="553" y="232"/>
                      <a:pt x="550" y="229"/>
                      <a:pt x="547" y="226"/>
                    </a:cubicBezTo>
                    <a:cubicBezTo>
                      <a:pt x="544" y="223"/>
                      <a:pt x="541" y="219"/>
                      <a:pt x="537" y="216"/>
                    </a:cubicBezTo>
                    <a:cubicBezTo>
                      <a:pt x="531" y="210"/>
                      <a:pt x="524" y="203"/>
                      <a:pt x="517" y="196"/>
                    </a:cubicBezTo>
                    <a:cubicBezTo>
                      <a:pt x="515" y="195"/>
                      <a:pt x="513" y="193"/>
                      <a:pt x="511" y="191"/>
                    </a:cubicBezTo>
                    <a:cubicBezTo>
                      <a:pt x="509" y="190"/>
                      <a:pt x="507" y="188"/>
                      <a:pt x="505" y="186"/>
                    </a:cubicBezTo>
                    <a:cubicBezTo>
                      <a:pt x="501" y="183"/>
                      <a:pt x="497" y="180"/>
                      <a:pt x="493" y="177"/>
                    </a:cubicBezTo>
                    <a:cubicBezTo>
                      <a:pt x="485" y="170"/>
                      <a:pt x="477" y="163"/>
                      <a:pt x="469" y="157"/>
                    </a:cubicBezTo>
                    <a:cubicBezTo>
                      <a:pt x="460" y="150"/>
                      <a:pt x="451" y="144"/>
                      <a:pt x="442" y="137"/>
                    </a:cubicBezTo>
                    <a:cubicBezTo>
                      <a:pt x="437" y="134"/>
                      <a:pt x="433" y="130"/>
                      <a:pt x="428" y="127"/>
                    </a:cubicBezTo>
                    <a:cubicBezTo>
                      <a:pt x="423" y="124"/>
                      <a:pt x="418" y="121"/>
                      <a:pt x="414" y="118"/>
                    </a:cubicBezTo>
                    <a:cubicBezTo>
                      <a:pt x="404" y="112"/>
                      <a:pt x="394" y="106"/>
                      <a:pt x="384" y="100"/>
                    </a:cubicBezTo>
                    <a:cubicBezTo>
                      <a:pt x="374" y="95"/>
                      <a:pt x="364" y="90"/>
                      <a:pt x="354" y="84"/>
                    </a:cubicBezTo>
                    <a:cubicBezTo>
                      <a:pt x="343" y="78"/>
                      <a:pt x="333" y="74"/>
                      <a:pt x="322" y="69"/>
                    </a:cubicBezTo>
                    <a:cubicBezTo>
                      <a:pt x="317" y="67"/>
                      <a:pt x="312" y="64"/>
                      <a:pt x="306" y="62"/>
                    </a:cubicBezTo>
                    <a:cubicBezTo>
                      <a:pt x="301" y="60"/>
                      <a:pt x="296" y="57"/>
                      <a:pt x="291" y="56"/>
                    </a:cubicBezTo>
                    <a:cubicBezTo>
                      <a:pt x="269" y="48"/>
                      <a:pt x="248" y="39"/>
                      <a:pt x="228" y="34"/>
                    </a:cubicBezTo>
                    <a:cubicBezTo>
                      <a:pt x="217" y="31"/>
                      <a:pt x="207" y="28"/>
                      <a:pt x="197" y="25"/>
                    </a:cubicBezTo>
                    <a:cubicBezTo>
                      <a:pt x="187" y="23"/>
                      <a:pt x="177" y="21"/>
                      <a:pt x="168" y="18"/>
                    </a:cubicBezTo>
                    <a:cubicBezTo>
                      <a:pt x="163" y="17"/>
                      <a:pt x="158" y="16"/>
                      <a:pt x="154" y="15"/>
                    </a:cubicBezTo>
                    <a:cubicBezTo>
                      <a:pt x="149" y="14"/>
                      <a:pt x="144" y="14"/>
                      <a:pt x="140" y="13"/>
                    </a:cubicBezTo>
                    <a:cubicBezTo>
                      <a:pt x="131" y="11"/>
                      <a:pt x="122" y="10"/>
                      <a:pt x="114" y="9"/>
                    </a:cubicBezTo>
                    <a:cubicBezTo>
                      <a:pt x="110" y="8"/>
                      <a:pt x="105" y="7"/>
                      <a:pt x="101" y="7"/>
                    </a:cubicBezTo>
                    <a:cubicBezTo>
                      <a:pt x="97" y="6"/>
                      <a:pt x="93" y="6"/>
                      <a:pt x="90" y="6"/>
                    </a:cubicBezTo>
                    <a:cubicBezTo>
                      <a:pt x="82" y="5"/>
                      <a:pt x="75" y="4"/>
                      <a:pt x="68" y="4"/>
                    </a:cubicBezTo>
                    <a:cubicBezTo>
                      <a:pt x="61" y="3"/>
                      <a:pt x="55" y="2"/>
                      <a:pt x="49" y="2"/>
                    </a:cubicBezTo>
                    <a:cubicBezTo>
                      <a:pt x="43" y="2"/>
                      <a:pt x="38" y="1"/>
                      <a:pt x="33" y="1"/>
                    </a:cubicBezTo>
                    <a:cubicBezTo>
                      <a:pt x="13" y="1"/>
                      <a:pt x="2" y="0"/>
                      <a:pt x="2" y="0"/>
                    </a:cubicBezTo>
                    <a:cubicBezTo>
                      <a:pt x="2" y="0"/>
                      <a:pt x="7" y="15"/>
                      <a:pt x="13" y="36"/>
                    </a:cubicBezTo>
                    <a:cubicBezTo>
                      <a:pt x="20" y="58"/>
                      <a:pt x="28" y="87"/>
                      <a:pt x="35" y="115"/>
                    </a:cubicBezTo>
                    <a:cubicBezTo>
                      <a:pt x="41" y="144"/>
                      <a:pt x="47" y="173"/>
                      <a:pt x="51" y="195"/>
                    </a:cubicBezTo>
                    <a:cubicBezTo>
                      <a:pt x="54" y="217"/>
                      <a:pt x="56" y="232"/>
                      <a:pt x="56" y="232"/>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id="{C0AB04D6-C20F-4BE0-A5B4-B1F0915A693F}"/>
                </a:ext>
              </a:extLst>
            </p:cNvPr>
            <p:cNvSpPr txBox="1"/>
            <p:nvPr/>
          </p:nvSpPr>
          <p:spPr>
            <a:xfrm>
              <a:off x="5121525" y="2464115"/>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id="{4EB8EDBC-39C7-46F0-821E-8D910F5795DF}"/>
                </a:ext>
              </a:extLst>
            </p:cNvPr>
            <p:cNvSpPr txBox="1"/>
            <p:nvPr/>
          </p:nvSpPr>
          <p:spPr>
            <a:xfrm>
              <a:off x="5076641" y="5098969"/>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id="{C093B5D3-8012-42F6-AEF2-E7DAB2BE7544}"/>
                </a:ext>
              </a:extLst>
            </p:cNvPr>
            <p:cNvSpPr txBox="1"/>
            <p:nvPr/>
          </p:nvSpPr>
          <p:spPr>
            <a:xfrm>
              <a:off x="4305490" y="3810893"/>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id="{F588318B-2A33-4F8C-81B2-6DD9B5AEF9DE}"/>
                </a:ext>
              </a:extLst>
            </p:cNvPr>
            <p:cNvSpPr txBox="1"/>
            <p:nvPr/>
          </p:nvSpPr>
          <p:spPr>
            <a:xfrm>
              <a:off x="6581257" y="5098969"/>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id="{00E27276-BFA0-49C7-9298-C9738D409E06}"/>
                </a:ext>
              </a:extLst>
            </p:cNvPr>
            <p:cNvSpPr txBox="1"/>
            <p:nvPr/>
          </p:nvSpPr>
          <p:spPr>
            <a:xfrm>
              <a:off x="7356723" y="373965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id="{57D8D864-CA02-4BF0-903E-FD675B4E1677}"/>
                </a:ext>
              </a:extLst>
            </p:cNvPr>
            <p:cNvSpPr txBox="1"/>
            <p:nvPr/>
          </p:nvSpPr>
          <p:spPr>
            <a:xfrm>
              <a:off x="6674429" y="2464114"/>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grpSp>
      <p:sp>
        <p:nvSpPr>
          <p:cNvPr id="27" name="文字版面配置區 31">
            <a:extLst>
              <a:ext uri="{FF2B5EF4-FFF2-40B4-BE49-F238E27FC236}">
                <a16:creationId xmlns:a16="http://schemas.microsoft.com/office/drawing/2014/main" id="{3C7B6E83-19B1-41AA-BABE-B72694D6E4A0}"/>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28" name="文字版面配置區 11">
            <a:extLst>
              <a:ext uri="{FF2B5EF4-FFF2-40B4-BE49-F238E27FC236}">
                <a16:creationId xmlns:a16="http://schemas.microsoft.com/office/drawing/2014/main" id="{7A5785CB-AF5D-4A24-9BDE-A7ABBE6E6157}"/>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29" name="文字版面配置區 11">
            <a:extLst>
              <a:ext uri="{FF2B5EF4-FFF2-40B4-BE49-F238E27FC236}">
                <a16:creationId xmlns:a16="http://schemas.microsoft.com/office/drawing/2014/main" id="{0FD76FCB-9002-4C67-8C4B-E689DB295CF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0" name="文字版面配置區 11">
            <a:extLst>
              <a:ext uri="{FF2B5EF4-FFF2-40B4-BE49-F238E27FC236}">
                <a16:creationId xmlns:a16="http://schemas.microsoft.com/office/drawing/2014/main" id="{99B95FBF-D03B-4C2F-AA92-B5EEEE11DBBD}"/>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1" name="文字版面配置區 11">
            <a:extLst>
              <a:ext uri="{FF2B5EF4-FFF2-40B4-BE49-F238E27FC236}">
                <a16:creationId xmlns:a16="http://schemas.microsoft.com/office/drawing/2014/main" id="{1C3204AE-4EF6-437F-A48B-60233C28F8E0}"/>
              </a:ext>
            </a:extLst>
          </p:cNvPr>
          <p:cNvSpPr>
            <a:spLocks noGrp="1"/>
          </p:cNvSpPr>
          <p:nvPr>
            <p:ph type="body" sz="quarter" idx="17" hasCustomPrompt="1"/>
          </p:nvPr>
        </p:nvSpPr>
        <p:spPr>
          <a:xfrm>
            <a:off x="841121" y="3526474"/>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2" name="文字版面配置區 11">
            <a:extLst>
              <a:ext uri="{FF2B5EF4-FFF2-40B4-BE49-F238E27FC236}">
                <a16:creationId xmlns:a16="http://schemas.microsoft.com/office/drawing/2014/main" id="{58975AFB-EDDE-4EFA-ADF2-A3B248C640AD}"/>
              </a:ext>
            </a:extLst>
          </p:cNvPr>
          <p:cNvSpPr>
            <a:spLocks noGrp="1"/>
          </p:cNvSpPr>
          <p:nvPr>
            <p:ph type="body" sz="quarter" idx="18"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3" name="文字版面配置區 11">
            <a:extLst>
              <a:ext uri="{FF2B5EF4-FFF2-40B4-BE49-F238E27FC236}">
                <a16:creationId xmlns:a16="http://schemas.microsoft.com/office/drawing/2014/main" id="{BD7739F8-BA51-4FE1-B074-B71E64329E76}"/>
              </a:ext>
            </a:extLst>
          </p:cNvPr>
          <p:cNvSpPr>
            <a:spLocks noGrp="1"/>
          </p:cNvSpPr>
          <p:nvPr>
            <p:ph type="body" sz="quarter" idx="19" hasCustomPrompt="1"/>
          </p:nvPr>
        </p:nvSpPr>
        <p:spPr>
          <a:xfrm>
            <a:off x="851330" y="524829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4" name="文字版面配置區 11">
            <a:extLst>
              <a:ext uri="{FF2B5EF4-FFF2-40B4-BE49-F238E27FC236}">
                <a16:creationId xmlns:a16="http://schemas.microsoft.com/office/drawing/2014/main" id="{0CB82476-AA69-451F-94AF-1E72E23107AF}"/>
              </a:ext>
            </a:extLst>
          </p:cNvPr>
          <p:cNvSpPr>
            <a:spLocks noGrp="1"/>
          </p:cNvSpPr>
          <p:nvPr>
            <p:ph type="body" sz="quarter" idx="20" hasCustomPrompt="1"/>
          </p:nvPr>
        </p:nvSpPr>
        <p:spPr>
          <a:xfrm>
            <a:off x="8998204" y="140038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5" name="文字版面配置區 11">
            <a:extLst>
              <a:ext uri="{FF2B5EF4-FFF2-40B4-BE49-F238E27FC236}">
                <a16:creationId xmlns:a16="http://schemas.microsoft.com/office/drawing/2014/main" id="{DA36D5FA-B244-44BE-A3D4-52C321AF2029}"/>
              </a:ext>
            </a:extLst>
          </p:cNvPr>
          <p:cNvSpPr>
            <a:spLocks noGrp="1"/>
          </p:cNvSpPr>
          <p:nvPr>
            <p:ph type="body" sz="quarter" idx="21" hasCustomPrompt="1"/>
          </p:nvPr>
        </p:nvSpPr>
        <p:spPr>
          <a:xfrm>
            <a:off x="8998204" y="1784612"/>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id="{3BB30902-1C1B-41A8-AA12-06D2C6B00807}"/>
              </a:ext>
            </a:extLst>
          </p:cNvPr>
          <p:cNvSpPr>
            <a:spLocks noGrp="1"/>
          </p:cNvSpPr>
          <p:nvPr>
            <p:ph type="body" sz="quarter" idx="22" hasCustomPrompt="1"/>
          </p:nvPr>
        </p:nvSpPr>
        <p:spPr>
          <a:xfrm>
            <a:off x="8987995" y="313979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4DBF2191-B9D1-4BAA-84A8-74EBD9396E7D}"/>
              </a:ext>
            </a:extLst>
          </p:cNvPr>
          <p:cNvSpPr>
            <a:spLocks noGrp="1"/>
          </p:cNvSpPr>
          <p:nvPr>
            <p:ph type="body" sz="quarter" idx="23" hasCustomPrompt="1"/>
          </p:nvPr>
        </p:nvSpPr>
        <p:spPr>
          <a:xfrm>
            <a:off x="8987995" y="3536721"/>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8" name="文字版面配置區 11">
            <a:extLst>
              <a:ext uri="{FF2B5EF4-FFF2-40B4-BE49-F238E27FC236}">
                <a16:creationId xmlns:a16="http://schemas.microsoft.com/office/drawing/2014/main" id="{03C4C2E2-A4B5-48C5-87B9-D9B9E538E7FB}"/>
              </a:ext>
            </a:extLst>
          </p:cNvPr>
          <p:cNvSpPr>
            <a:spLocks noGrp="1"/>
          </p:cNvSpPr>
          <p:nvPr>
            <p:ph type="body" sz="quarter" idx="24" hasCustomPrompt="1"/>
          </p:nvPr>
        </p:nvSpPr>
        <p:spPr>
          <a:xfrm>
            <a:off x="8998204" y="4879202"/>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9" name="文字版面配置區 11">
            <a:extLst>
              <a:ext uri="{FF2B5EF4-FFF2-40B4-BE49-F238E27FC236}">
                <a16:creationId xmlns:a16="http://schemas.microsoft.com/office/drawing/2014/main" id="{86ABC06E-7A21-4824-803D-C0995D7770EC}"/>
              </a:ext>
            </a:extLst>
          </p:cNvPr>
          <p:cNvSpPr>
            <a:spLocks noGrp="1"/>
          </p:cNvSpPr>
          <p:nvPr>
            <p:ph type="body" sz="quarter" idx="25" hasCustomPrompt="1"/>
          </p:nvPr>
        </p:nvSpPr>
        <p:spPr>
          <a:xfrm>
            <a:off x="8998204" y="527613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D5C0AE10-6F3A-42F6-B7AB-C76C59A026B6}"/>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43" name="群組 11">
            <a:extLst>
              <a:ext uri="{FF2B5EF4-FFF2-40B4-BE49-F238E27FC236}">
                <a16:creationId xmlns:a16="http://schemas.microsoft.com/office/drawing/2014/main" id="{F8561244-2BE3-1C4D-876D-00F7527B0900}"/>
              </a:ext>
            </a:extLst>
          </p:cNvPr>
          <p:cNvGrpSpPr/>
          <p:nvPr userDrawn="1"/>
        </p:nvGrpSpPr>
        <p:grpSpPr>
          <a:xfrm>
            <a:off x="-293799" y="712828"/>
            <a:ext cx="962357" cy="630151"/>
            <a:chOff x="-293799" y="712828"/>
            <a:chExt cx="962357" cy="630151"/>
          </a:xfrm>
        </p:grpSpPr>
        <p:sp>
          <p:nvSpPr>
            <p:cNvPr id="45" name="Diamond 33">
              <a:extLst>
                <a:ext uri="{FF2B5EF4-FFF2-40B4-BE49-F238E27FC236}">
                  <a16:creationId xmlns:a16="http://schemas.microsoft.com/office/drawing/2014/main" id="{8BD77690-6A59-174D-81FD-50B1644A4AE5}"/>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id="{E5D1098C-7B30-E044-9E16-675B1BA482C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id="{8644A918-49DB-4E56-A79C-B4A24A409B72}"/>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00466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項目清單_7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0B1D0A4C-EBF0-4A68-8203-9EA0DD081C16}"/>
              </a:ext>
            </a:extLst>
          </p:cNvPr>
          <p:cNvGrpSpPr/>
          <p:nvPr/>
        </p:nvGrpSpPr>
        <p:grpSpPr>
          <a:xfrm>
            <a:off x="4016480" y="1749301"/>
            <a:ext cx="4159040" cy="4154522"/>
            <a:chOff x="4016480" y="1974816"/>
            <a:chExt cx="4159040" cy="4154522"/>
          </a:xfrm>
        </p:grpSpPr>
        <p:grpSp>
          <p:nvGrpSpPr>
            <p:cNvPr id="13" name="群組 12">
              <a:extLst>
                <a:ext uri="{FF2B5EF4-FFF2-40B4-BE49-F238E27FC236}">
                  <a16:creationId xmlns:a16="http://schemas.microsoft.com/office/drawing/2014/main" id="{29F093AC-7288-4C91-99B2-1714A699B839}"/>
                </a:ext>
              </a:extLst>
            </p:cNvPr>
            <p:cNvGrpSpPr/>
            <p:nvPr/>
          </p:nvGrpSpPr>
          <p:grpSpPr>
            <a:xfrm>
              <a:off x="4016480" y="1974816"/>
              <a:ext cx="4159040" cy="4154522"/>
              <a:chOff x="4016480" y="1974816"/>
              <a:chExt cx="4159040" cy="4154522"/>
            </a:xfrm>
          </p:grpSpPr>
          <p:sp>
            <p:nvSpPr>
              <p:cNvPr id="21" name="Freeform 46">
                <a:extLst>
                  <a:ext uri="{FF2B5EF4-FFF2-40B4-BE49-F238E27FC236}">
                    <a16:creationId xmlns:a16="http://schemas.microsoft.com/office/drawing/2014/main" id="{0396362A-B36F-40E6-A57D-0F458ECB2F36}"/>
                  </a:ext>
                </a:extLst>
              </p:cNvPr>
              <p:cNvSpPr>
                <a:spLocks/>
              </p:cNvSpPr>
              <p:nvPr/>
            </p:nvSpPr>
            <p:spPr bwMode="auto">
              <a:xfrm>
                <a:off x="4465801" y="1982718"/>
                <a:ext cx="1624555" cy="1534238"/>
              </a:xfrm>
              <a:custGeom>
                <a:avLst/>
                <a:gdLst>
                  <a:gd name="T0" fmla="*/ 211 w 609"/>
                  <a:gd name="T1" fmla="*/ 398 h 575"/>
                  <a:gd name="T2" fmla="*/ 232 w 609"/>
                  <a:gd name="T3" fmla="*/ 427 h 575"/>
                  <a:gd name="T4" fmla="*/ 281 w 609"/>
                  <a:gd name="T5" fmla="*/ 490 h 575"/>
                  <a:gd name="T6" fmla="*/ 334 w 609"/>
                  <a:gd name="T7" fmla="*/ 549 h 575"/>
                  <a:gd name="T8" fmla="*/ 359 w 609"/>
                  <a:gd name="T9" fmla="*/ 575 h 575"/>
                  <a:gd name="T10" fmla="*/ 366 w 609"/>
                  <a:gd name="T11" fmla="*/ 566 h 575"/>
                  <a:gd name="T12" fmla="*/ 370 w 609"/>
                  <a:gd name="T13" fmla="*/ 561 h 575"/>
                  <a:gd name="T14" fmla="*/ 375 w 609"/>
                  <a:gd name="T15" fmla="*/ 556 h 575"/>
                  <a:gd name="T16" fmla="*/ 381 w 609"/>
                  <a:gd name="T17" fmla="*/ 550 h 575"/>
                  <a:gd name="T18" fmla="*/ 384 w 609"/>
                  <a:gd name="T19" fmla="*/ 547 h 575"/>
                  <a:gd name="T20" fmla="*/ 387 w 609"/>
                  <a:gd name="T21" fmla="*/ 543 h 575"/>
                  <a:gd name="T22" fmla="*/ 458 w 609"/>
                  <a:gd name="T23" fmla="*/ 490 h 575"/>
                  <a:gd name="T24" fmla="*/ 468 w 609"/>
                  <a:gd name="T25" fmla="*/ 485 h 575"/>
                  <a:gd name="T26" fmla="*/ 479 w 609"/>
                  <a:gd name="T27" fmla="*/ 480 h 575"/>
                  <a:gd name="T28" fmla="*/ 500 w 609"/>
                  <a:gd name="T29" fmla="*/ 471 h 575"/>
                  <a:gd name="T30" fmla="*/ 511 w 609"/>
                  <a:gd name="T31" fmla="*/ 468 h 575"/>
                  <a:gd name="T32" fmla="*/ 516 w 609"/>
                  <a:gd name="T33" fmla="*/ 466 h 575"/>
                  <a:gd name="T34" fmla="*/ 521 w 609"/>
                  <a:gd name="T35" fmla="*/ 465 h 575"/>
                  <a:gd name="T36" fmla="*/ 530 w 609"/>
                  <a:gd name="T37" fmla="*/ 462 h 575"/>
                  <a:gd name="T38" fmla="*/ 535 w 609"/>
                  <a:gd name="T39" fmla="*/ 461 h 575"/>
                  <a:gd name="T40" fmla="*/ 540 w 609"/>
                  <a:gd name="T41" fmla="*/ 460 h 575"/>
                  <a:gd name="T42" fmla="*/ 548 w 609"/>
                  <a:gd name="T43" fmla="*/ 459 h 575"/>
                  <a:gd name="T44" fmla="*/ 556 w 609"/>
                  <a:gd name="T45" fmla="*/ 457 h 575"/>
                  <a:gd name="T46" fmla="*/ 569 w 609"/>
                  <a:gd name="T47" fmla="*/ 455 h 575"/>
                  <a:gd name="T48" fmla="*/ 578 w 609"/>
                  <a:gd name="T49" fmla="*/ 454 h 575"/>
                  <a:gd name="T50" fmla="*/ 581 w 609"/>
                  <a:gd name="T51" fmla="*/ 454 h 575"/>
                  <a:gd name="T52" fmla="*/ 583 w 609"/>
                  <a:gd name="T53" fmla="*/ 418 h 575"/>
                  <a:gd name="T54" fmla="*/ 590 w 609"/>
                  <a:gd name="T55" fmla="*/ 339 h 575"/>
                  <a:gd name="T56" fmla="*/ 602 w 609"/>
                  <a:gd name="T57" fmla="*/ 261 h 575"/>
                  <a:gd name="T58" fmla="*/ 609 w 609"/>
                  <a:gd name="T59" fmla="*/ 225 h 575"/>
                  <a:gd name="T60" fmla="*/ 601 w 609"/>
                  <a:gd name="T61" fmla="*/ 189 h 575"/>
                  <a:gd name="T62" fmla="*/ 580 w 609"/>
                  <a:gd name="T63" fmla="*/ 111 h 575"/>
                  <a:gd name="T64" fmla="*/ 555 w 609"/>
                  <a:gd name="T65" fmla="*/ 34 h 575"/>
                  <a:gd name="T66" fmla="*/ 542 w 609"/>
                  <a:gd name="T67" fmla="*/ 0 h 575"/>
                  <a:gd name="T68" fmla="*/ 535 w 609"/>
                  <a:gd name="T69" fmla="*/ 0 h 575"/>
                  <a:gd name="T70" fmla="*/ 515 w 609"/>
                  <a:gd name="T71" fmla="*/ 2 h 575"/>
                  <a:gd name="T72" fmla="*/ 485 w 609"/>
                  <a:gd name="T73" fmla="*/ 7 h 575"/>
                  <a:gd name="T74" fmla="*/ 466 w 609"/>
                  <a:gd name="T75" fmla="*/ 10 h 575"/>
                  <a:gd name="T76" fmla="*/ 445 w 609"/>
                  <a:gd name="T77" fmla="*/ 14 h 575"/>
                  <a:gd name="T78" fmla="*/ 434 w 609"/>
                  <a:gd name="T79" fmla="*/ 16 h 575"/>
                  <a:gd name="T80" fmla="*/ 422 w 609"/>
                  <a:gd name="T81" fmla="*/ 19 h 575"/>
                  <a:gd name="T82" fmla="*/ 398 w 609"/>
                  <a:gd name="T83" fmla="*/ 25 h 575"/>
                  <a:gd name="T84" fmla="*/ 386 w 609"/>
                  <a:gd name="T85" fmla="*/ 29 h 575"/>
                  <a:gd name="T86" fmla="*/ 373 w 609"/>
                  <a:gd name="T87" fmla="*/ 33 h 575"/>
                  <a:gd name="T88" fmla="*/ 347 w 609"/>
                  <a:gd name="T89" fmla="*/ 42 h 575"/>
                  <a:gd name="T90" fmla="*/ 293 w 609"/>
                  <a:gd name="T91" fmla="*/ 63 h 575"/>
                  <a:gd name="T92" fmla="*/ 266 w 609"/>
                  <a:gd name="T93" fmla="*/ 76 h 575"/>
                  <a:gd name="T94" fmla="*/ 240 w 609"/>
                  <a:gd name="T95" fmla="*/ 90 h 575"/>
                  <a:gd name="T96" fmla="*/ 65 w 609"/>
                  <a:gd name="T97" fmla="*/ 220 h 575"/>
                  <a:gd name="T98" fmla="*/ 57 w 609"/>
                  <a:gd name="T99" fmla="*/ 228 h 575"/>
                  <a:gd name="T100" fmla="*/ 50 w 609"/>
                  <a:gd name="T101" fmla="*/ 235 h 575"/>
                  <a:gd name="T102" fmla="*/ 38 w 609"/>
                  <a:gd name="T103" fmla="*/ 249 h 575"/>
                  <a:gd name="T104" fmla="*/ 26 w 609"/>
                  <a:gd name="T105" fmla="*/ 261 h 575"/>
                  <a:gd name="T106" fmla="*/ 17 w 609"/>
                  <a:gd name="T107" fmla="*/ 272 h 575"/>
                  <a:gd name="T108" fmla="*/ 0 w 609"/>
                  <a:gd name="T109" fmla="*/ 293 h 575"/>
                  <a:gd name="T110" fmla="*/ 35 w 609"/>
                  <a:gd name="T111" fmla="*/ 307 h 575"/>
                  <a:gd name="T112" fmla="*/ 108 w 609"/>
                  <a:gd name="T113" fmla="*/ 341 h 575"/>
                  <a:gd name="T114" fmla="*/ 179 w 609"/>
                  <a:gd name="T115" fmla="*/ 379 h 575"/>
                  <a:gd name="T116" fmla="*/ 211 w 609"/>
                  <a:gd name="T117" fmla="*/ 39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575">
                    <a:moveTo>
                      <a:pt x="211" y="398"/>
                    </a:moveTo>
                    <a:cubicBezTo>
                      <a:pt x="211" y="398"/>
                      <a:pt x="219" y="410"/>
                      <a:pt x="232" y="427"/>
                    </a:cubicBezTo>
                    <a:cubicBezTo>
                      <a:pt x="245" y="445"/>
                      <a:pt x="263" y="467"/>
                      <a:pt x="281" y="490"/>
                    </a:cubicBezTo>
                    <a:cubicBezTo>
                      <a:pt x="300" y="512"/>
                      <a:pt x="319" y="533"/>
                      <a:pt x="334" y="549"/>
                    </a:cubicBezTo>
                    <a:cubicBezTo>
                      <a:pt x="349" y="565"/>
                      <a:pt x="359" y="575"/>
                      <a:pt x="359" y="575"/>
                    </a:cubicBezTo>
                    <a:cubicBezTo>
                      <a:pt x="359" y="575"/>
                      <a:pt x="361" y="572"/>
                      <a:pt x="366" y="566"/>
                    </a:cubicBezTo>
                    <a:cubicBezTo>
                      <a:pt x="367" y="565"/>
                      <a:pt x="369" y="563"/>
                      <a:pt x="370" y="561"/>
                    </a:cubicBezTo>
                    <a:cubicBezTo>
                      <a:pt x="372" y="560"/>
                      <a:pt x="373" y="558"/>
                      <a:pt x="375" y="556"/>
                    </a:cubicBezTo>
                    <a:cubicBezTo>
                      <a:pt x="377" y="554"/>
                      <a:pt x="379" y="552"/>
                      <a:pt x="381" y="550"/>
                    </a:cubicBezTo>
                    <a:cubicBezTo>
                      <a:pt x="382" y="549"/>
                      <a:pt x="383" y="548"/>
                      <a:pt x="384" y="547"/>
                    </a:cubicBezTo>
                    <a:cubicBezTo>
                      <a:pt x="385" y="546"/>
                      <a:pt x="386" y="545"/>
                      <a:pt x="387" y="543"/>
                    </a:cubicBezTo>
                    <a:cubicBezTo>
                      <a:pt x="405" y="526"/>
                      <a:pt x="430" y="505"/>
                      <a:pt x="458" y="490"/>
                    </a:cubicBezTo>
                    <a:cubicBezTo>
                      <a:pt x="461" y="489"/>
                      <a:pt x="465" y="487"/>
                      <a:pt x="468" y="485"/>
                    </a:cubicBezTo>
                    <a:cubicBezTo>
                      <a:pt x="472" y="483"/>
                      <a:pt x="475" y="482"/>
                      <a:pt x="479" y="480"/>
                    </a:cubicBezTo>
                    <a:cubicBezTo>
                      <a:pt x="486" y="476"/>
                      <a:pt x="493" y="474"/>
                      <a:pt x="500" y="471"/>
                    </a:cubicBezTo>
                    <a:cubicBezTo>
                      <a:pt x="504" y="470"/>
                      <a:pt x="507" y="469"/>
                      <a:pt x="511" y="468"/>
                    </a:cubicBezTo>
                    <a:cubicBezTo>
                      <a:pt x="512" y="467"/>
                      <a:pt x="514" y="467"/>
                      <a:pt x="516" y="466"/>
                    </a:cubicBezTo>
                    <a:cubicBezTo>
                      <a:pt x="517" y="466"/>
                      <a:pt x="519" y="465"/>
                      <a:pt x="521" y="465"/>
                    </a:cubicBezTo>
                    <a:cubicBezTo>
                      <a:pt x="524" y="464"/>
                      <a:pt x="527" y="463"/>
                      <a:pt x="530" y="462"/>
                    </a:cubicBezTo>
                    <a:cubicBezTo>
                      <a:pt x="532" y="462"/>
                      <a:pt x="534" y="462"/>
                      <a:pt x="535" y="461"/>
                    </a:cubicBezTo>
                    <a:cubicBezTo>
                      <a:pt x="537" y="461"/>
                      <a:pt x="538" y="461"/>
                      <a:pt x="540" y="460"/>
                    </a:cubicBezTo>
                    <a:cubicBezTo>
                      <a:pt x="543" y="460"/>
                      <a:pt x="546" y="459"/>
                      <a:pt x="548" y="459"/>
                    </a:cubicBezTo>
                    <a:cubicBezTo>
                      <a:pt x="551" y="458"/>
                      <a:pt x="554" y="457"/>
                      <a:pt x="556" y="457"/>
                    </a:cubicBezTo>
                    <a:cubicBezTo>
                      <a:pt x="561" y="456"/>
                      <a:pt x="565" y="456"/>
                      <a:pt x="569" y="455"/>
                    </a:cubicBezTo>
                    <a:cubicBezTo>
                      <a:pt x="573" y="455"/>
                      <a:pt x="576" y="455"/>
                      <a:pt x="578" y="454"/>
                    </a:cubicBezTo>
                    <a:cubicBezTo>
                      <a:pt x="580" y="454"/>
                      <a:pt x="581" y="454"/>
                      <a:pt x="581" y="454"/>
                    </a:cubicBezTo>
                    <a:cubicBezTo>
                      <a:pt x="581" y="454"/>
                      <a:pt x="581" y="440"/>
                      <a:pt x="583" y="418"/>
                    </a:cubicBezTo>
                    <a:cubicBezTo>
                      <a:pt x="584" y="397"/>
                      <a:pt x="586" y="368"/>
                      <a:pt x="590" y="339"/>
                    </a:cubicBezTo>
                    <a:cubicBezTo>
                      <a:pt x="594" y="311"/>
                      <a:pt x="598" y="282"/>
                      <a:pt x="602" y="261"/>
                    </a:cubicBezTo>
                    <a:cubicBezTo>
                      <a:pt x="606" y="239"/>
                      <a:pt x="609" y="225"/>
                      <a:pt x="609" y="225"/>
                    </a:cubicBezTo>
                    <a:cubicBezTo>
                      <a:pt x="609" y="225"/>
                      <a:pt x="606" y="211"/>
                      <a:pt x="601" y="189"/>
                    </a:cubicBezTo>
                    <a:cubicBezTo>
                      <a:pt x="596" y="168"/>
                      <a:pt x="589" y="140"/>
                      <a:pt x="580" y="111"/>
                    </a:cubicBezTo>
                    <a:cubicBezTo>
                      <a:pt x="572" y="83"/>
                      <a:pt x="563" y="55"/>
                      <a:pt x="555" y="34"/>
                    </a:cubicBezTo>
                    <a:cubicBezTo>
                      <a:pt x="547" y="14"/>
                      <a:pt x="542" y="0"/>
                      <a:pt x="542" y="0"/>
                    </a:cubicBezTo>
                    <a:cubicBezTo>
                      <a:pt x="542" y="0"/>
                      <a:pt x="540" y="0"/>
                      <a:pt x="535" y="0"/>
                    </a:cubicBezTo>
                    <a:cubicBezTo>
                      <a:pt x="530" y="1"/>
                      <a:pt x="524" y="1"/>
                      <a:pt x="515" y="2"/>
                    </a:cubicBezTo>
                    <a:cubicBezTo>
                      <a:pt x="507" y="3"/>
                      <a:pt x="496" y="5"/>
                      <a:pt x="485" y="7"/>
                    </a:cubicBezTo>
                    <a:cubicBezTo>
                      <a:pt x="479" y="7"/>
                      <a:pt x="472" y="9"/>
                      <a:pt x="466" y="10"/>
                    </a:cubicBezTo>
                    <a:cubicBezTo>
                      <a:pt x="459" y="11"/>
                      <a:pt x="452" y="13"/>
                      <a:pt x="445" y="14"/>
                    </a:cubicBezTo>
                    <a:cubicBezTo>
                      <a:pt x="441" y="15"/>
                      <a:pt x="438" y="15"/>
                      <a:pt x="434" y="16"/>
                    </a:cubicBezTo>
                    <a:cubicBezTo>
                      <a:pt x="430" y="17"/>
                      <a:pt x="426" y="18"/>
                      <a:pt x="422" y="19"/>
                    </a:cubicBezTo>
                    <a:cubicBezTo>
                      <a:pt x="414" y="21"/>
                      <a:pt x="406" y="23"/>
                      <a:pt x="398" y="25"/>
                    </a:cubicBezTo>
                    <a:cubicBezTo>
                      <a:pt x="394" y="26"/>
                      <a:pt x="390" y="28"/>
                      <a:pt x="386" y="29"/>
                    </a:cubicBezTo>
                    <a:cubicBezTo>
                      <a:pt x="381" y="30"/>
                      <a:pt x="377" y="32"/>
                      <a:pt x="373" y="33"/>
                    </a:cubicBezTo>
                    <a:cubicBezTo>
                      <a:pt x="364" y="36"/>
                      <a:pt x="356" y="38"/>
                      <a:pt x="347" y="42"/>
                    </a:cubicBezTo>
                    <a:cubicBezTo>
                      <a:pt x="329" y="48"/>
                      <a:pt x="311" y="55"/>
                      <a:pt x="293" y="63"/>
                    </a:cubicBezTo>
                    <a:cubicBezTo>
                      <a:pt x="284" y="67"/>
                      <a:pt x="275" y="71"/>
                      <a:pt x="266" y="76"/>
                    </a:cubicBezTo>
                    <a:cubicBezTo>
                      <a:pt x="257" y="80"/>
                      <a:pt x="248" y="85"/>
                      <a:pt x="240" y="90"/>
                    </a:cubicBezTo>
                    <a:cubicBezTo>
                      <a:pt x="169" y="128"/>
                      <a:pt x="107" y="179"/>
                      <a:pt x="65" y="220"/>
                    </a:cubicBezTo>
                    <a:cubicBezTo>
                      <a:pt x="62" y="223"/>
                      <a:pt x="60" y="225"/>
                      <a:pt x="57" y="228"/>
                    </a:cubicBezTo>
                    <a:cubicBezTo>
                      <a:pt x="55" y="230"/>
                      <a:pt x="53" y="233"/>
                      <a:pt x="50" y="235"/>
                    </a:cubicBezTo>
                    <a:cubicBezTo>
                      <a:pt x="46" y="240"/>
                      <a:pt x="42" y="245"/>
                      <a:pt x="38" y="249"/>
                    </a:cubicBezTo>
                    <a:cubicBezTo>
                      <a:pt x="34" y="253"/>
                      <a:pt x="30" y="258"/>
                      <a:pt x="26" y="261"/>
                    </a:cubicBezTo>
                    <a:cubicBezTo>
                      <a:pt x="23" y="265"/>
                      <a:pt x="20" y="269"/>
                      <a:pt x="17" y="272"/>
                    </a:cubicBezTo>
                    <a:cubicBezTo>
                      <a:pt x="7" y="285"/>
                      <a:pt x="0" y="293"/>
                      <a:pt x="0" y="293"/>
                    </a:cubicBezTo>
                    <a:cubicBezTo>
                      <a:pt x="0" y="293"/>
                      <a:pt x="14" y="298"/>
                      <a:pt x="35" y="307"/>
                    </a:cubicBezTo>
                    <a:cubicBezTo>
                      <a:pt x="55" y="316"/>
                      <a:pt x="82" y="328"/>
                      <a:pt x="108" y="341"/>
                    </a:cubicBezTo>
                    <a:cubicBezTo>
                      <a:pt x="134" y="354"/>
                      <a:pt x="160" y="368"/>
                      <a:pt x="179" y="379"/>
                    </a:cubicBezTo>
                    <a:cubicBezTo>
                      <a:pt x="198" y="390"/>
                      <a:pt x="211" y="398"/>
                      <a:pt x="211" y="398"/>
                    </a:cubicBezTo>
                    <a:close/>
                  </a:path>
                </a:pathLst>
              </a:custGeom>
              <a:solidFill>
                <a:schemeClr val="accent6"/>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7">
                <a:extLst>
                  <a:ext uri="{FF2B5EF4-FFF2-40B4-BE49-F238E27FC236}">
                    <a16:creationId xmlns:a16="http://schemas.microsoft.com/office/drawing/2014/main" id="{920CFD1C-862D-4EB8-BDE3-C9A13DDC8960}"/>
                  </a:ext>
                </a:extLst>
              </p:cNvPr>
              <p:cNvSpPr>
                <a:spLocks/>
              </p:cNvSpPr>
              <p:nvPr/>
            </p:nvSpPr>
            <p:spPr bwMode="auto">
              <a:xfrm>
                <a:off x="4016480" y="2916357"/>
                <a:ext cx="1355865" cy="1590686"/>
              </a:xfrm>
              <a:custGeom>
                <a:avLst/>
                <a:gdLst>
                  <a:gd name="T0" fmla="*/ 271 w 508"/>
                  <a:gd name="T1" fmla="*/ 501 h 596"/>
                  <a:gd name="T2" fmla="*/ 430 w 508"/>
                  <a:gd name="T3" fmla="*/ 498 h 596"/>
                  <a:gd name="T4" fmla="*/ 463 w 508"/>
                  <a:gd name="T5" fmla="*/ 483 h 596"/>
                  <a:gd name="T6" fmla="*/ 461 w 508"/>
                  <a:gd name="T7" fmla="*/ 470 h 596"/>
                  <a:gd name="T8" fmla="*/ 459 w 508"/>
                  <a:gd name="T9" fmla="*/ 457 h 596"/>
                  <a:gd name="T10" fmla="*/ 460 w 508"/>
                  <a:gd name="T11" fmla="*/ 367 h 596"/>
                  <a:gd name="T12" fmla="*/ 465 w 508"/>
                  <a:gd name="T13" fmla="*/ 345 h 596"/>
                  <a:gd name="T14" fmla="*/ 468 w 508"/>
                  <a:gd name="T15" fmla="*/ 334 h 596"/>
                  <a:gd name="T16" fmla="*/ 475 w 508"/>
                  <a:gd name="T17" fmla="*/ 314 h 596"/>
                  <a:gd name="T18" fmla="*/ 483 w 508"/>
                  <a:gd name="T19" fmla="*/ 295 h 596"/>
                  <a:gd name="T20" fmla="*/ 487 w 508"/>
                  <a:gd name="T21" fmla="*/ 287 h 596"/>
                  <a:gd name="T22" fmla="*/ 495 w 508"/>
                  <a:gd name="T23" fmla="*/ 272 h 596"/>
                  <a:gd name="T24" fmla="*/ 506 w 508"/>
                  <a:gd name="T25" fmla="*/ 254 h 596"/>
                  <a:gd name="T26" fmla="*/ 481 w 508"/>
                  <a:gd name="T27" fmla="*/ 228 h 596"/>
                  <a:gd name="T28" fmla="*/ 369 w 508"/>
                  <a:gd name="T29" fmla="*/ 115 h 596"/>
                  <a:gd name="T30" fmla="*/ 312 w 508"/>
                  <a:gd name="T31" fmla="*/ 72 h 596"/>
                  <a:gd name="T32" fmla="*/ 162 w 508"/>
                  <a:gd name="T33" fmla="*/ 11 h 596"/>
                  <a:gd name="T34" fmla="*/ 124 w 508"/>
                  <a:gd name="T35" fmla="*/ 5 h 596"/>
                  <a:gd name="T36" fmla="*/ 98 w 508"/>
                  <a:gd name="T37" fmla="*/ 48 h 596"/>
                  <a:gd name="T38" fmla="*/ 79 w 508"/>
                  <a:gd name="T39" fmla="*/ 83 h 596"/>
                  <a:gd name="T40" fmla="*/ 69 w 508"/>
                  <a:gd name="T41" fmla="*/ 103 h 596"/>
                  <a:gd name="T42" fmla="*/ 50 w 508"/>
                  <a:gd name="T43" fmla="*/ 150 h 596"/>
                  <a:gd name="T44" fmla="*/ 31 w 508"/>
                  <a:gd name="T45" fmla="*/ 202 h 596"/>
                  <a:gd name="T46" fmla="*/ 24 w 508"/>
                  <a:gd name="T47" fmla="*/ 230 h 596"/>
                  <a:gd name="T48" fmla="*/ 11 w 508"/>
                  <a:gd name="T49" fmla="*/ 288 h 596"/>
                  <a:gd name="T50" fmla="*/ 5 w 508"/>
                  <a:gd name="T51" fmla="*/ 332 h 596"/>
                  <a:gd name="T52" fmla="*/ 0 w 508"/>
                  <a:gd name="T53" fmla="*/ 404 h 596"/>
                  <a:gd name="T54" fmla="*/ 1 w 508"/>
                  <a:gd name="T55" fmla="*/ 457 h 596"/>
                  <a:gd name="T56" fmla="*/ 3 w 508"/>
                  <a:gd name="T57" fmla="*/ 481 h 596"/>
                  <a:gd name="T58" fmla="*/ 6 w 508"/>
                  <a:gd name="T59" fmla="*/ 513 h 596"/>
                  <a:gd name="T60" fmla="*/ 10 w 508"/>
                  <a:gd name="T61" fmla="*/ 541 h 596"/>
                  <a:gd name="T62" fmla="*/ 15 w 508"/>
                  <a:gd name="T63" fmla="*/ 571 h 596"/>
                  <a:gd name="T64" fmla="*/ 53 w 508"/>
                  <a:gd name="T65" fmla="*/ 578 h 596"/>
                  <a:gd name="T66" fmla="*/ 200 w 508"/>
                  <a:gd name="T67" fmla="*/ 51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8" h="596">
                    <a:moveTo>
                      <a:pt x="234" y="499"/>
                    </a:moveTo>
                    <a:cubicBezTo>
                      <a:pt x="234" y="499"/>
                      <a:pt x="249" y="500"/>
                      <a:pt x="271" y="501"/>
                    </a:cubicBezTo>
                    <a:cubicBezTo>
                      <a:pt x="293" y="501"/>
                      <a:pt x="321" y="502"/>
                      <a:pt x="350" y="501"/>
                    </a:cubicBezTo>
                    <a:cubicBezTo>
                      <a:pt x="379" y="501"/>
                      <a:pt x="408" y="499"/>
                      <a:pt x="430" y="498"/>
                    </a:cubicBezTo>
                    <a:cubicBezTo>
                      <a:pt x="451" y="496"/>
                      <a:pt x="465" y="495"/>
                      <a:pt x="465" y="495"/>
                    </a:cubicBezTo>
                    <a:cubicBezTo>
                      <a:pt x="465" y="495"/>
                      <a:pt x="465" y="491"/>
                      <a:pt x="463" y="483"/>
                    </a:cubicBezTo>
                    <a:cubicBezTo>
                      <a:pt x="463" y="481"/>
                      <a:pt x="462" y="479"/>
                      <a:pt x="462" y="477"/>
                    </a:cubicBezTo>
                    <a:cubicBezTo>
                      <a:pt x="461" y="475"/>
                      <a:pt x="461" y="472"/>
                      <a:pt x="461" y="470"/>
                    </a:cubicBezTo>
                    <a:cubicBezTo>
                      <a:pt x="460" y="467"/>
                      <a:pt x="460" y="464"/>
                      <a:pt x="459" y="461"/>
                    </a:cubicBezTo>
                    <a:cubicBezTo>
                      <a:pt x="459" y="460"/>
                      <a:pt x="459" y="459"/>
                      <a:pt x="459" y="457"/>
                    </a:cubicBezTo>
                    <a:cubicBezTo>
                      <a:pt x="459" y="456"/>
                      <a:pt x="458" y="454"/>
                      <a:pt x="458" y="452"/>
                    </a:cubicBezTo>
                    <a:cubicBezTo>
                      <a:pt x="456" y="428"/>
                      <a:pt x="455" y="396"/>
                      <a:pt x="460" y="367"/>
                    </a:cubicBezTo>
                    <a:cubicBezTo>
                      <a:pt x="461" y="363"/>
                      <a:pt x="462" y="359"/>
                      <a:pt x="463" y="355"/>
                    </a:cubicBezTo>
                    <a:cubicBezTo>
                      <a:pt x="463" y="352"/>
                      <a:pt x="464" y="348"/>
                      <a:pt x="465" y="345"/>
                    </a:cubicBezTo>
                    <a:cubicBezTo>
                      <a:pt x="466" y="343"/>
                      <a:pt x="466" y="341"/>
                      <a:pt x="467" y="339"/>
                    </a:cubicBezTo>
                    <a:cubicBezTo>
                      <a:pt x="467" y="337"/>
                      <a:pt x="468" y="336"/>
                      <a:pt x="468" y="334"/>
                    </a:cubicBezTo>
                    <a:cubicBezTo>
                      <a:pt x="469" y="331"/>
                      <a:pt x="470" y="327"/>
                      <a:pt x="471" y="324"/>
                    </a:cubicBezTo>
                    <a:cubicBezTo>
                      <a:pt x="473" y="320"/>
                      <a:pt x="474" y="317"/>
                      <a:pt x="475" y="314"/>
                    </a:cubicBezTo>
                    <a:cubicBezTo>
                      <a:pt x="477" y="311"/>
                      <a:pt x="477" y="307"/>
                      <a:pt x="479" y="304"/>
                    </a:cubicBezTo>
                    <a:cubicBezTo>
                      <a:pt x="480" y="301"/>
                      <a:pt x="482" y="298"/>
                      <a:pt x="483" y="295"/>
                    </a:cubicBezTo>
                    <a:cubicBezTo>
                      <a:pt x="484" y="294"/>
                      <a:pt x="484" y="293"/>
                      <a:pt x="485" y="291"/>
                    </a:cubicBezTo>
                    <a:cubicBezTo>
                      <a:pt x="486" y="290"/>
                      <a:pt x="486" y="288"/>
                      <a:pt x="487" y="287"/>
                    </a:cubicBezTo>
                    <a:cubicBezTo>
                      <a:pt x="488" y="284"/>
                      <a:pt x="490" y="282"/>
                      <a:pt x="491" y="279"/>
                    </a:cubicBezTo>
                    <a:cubicBezTo>
                      <a:pt x="492" y="277"/>
                      <a:pt x="493" y="275"/>
                      <a:pt x="495" y="272"/>
                    </a:cubicBezTo>
                    <a:cubicBezTo>
                      <a:pt x="497" y="268"/>
                      <a:pt x="500" y="264"/>
                      <a:pt x="501" y="261"/>
                    </a:cubicBezTo>
                    <a:cubicBezTo>
                      <a:pt x="503" y="258"/>
                      <a:pt x="505" y="256"/>
                      <a:pt x="506" y="254"/>
                    </a:cubicBezTo>
                    <a:cubicBezTo>
                      <a:pt x="507" y="252"/>
                      <a:pt x="508" y="251"/>
                      <a:pt x="508" y="251"/>
                    </a:cubicBezTo>
                    <a:cubicBezTo>
                      <a:pt x="508" y="251"/>
                      <a:pt x="497" y="242"/>
                      <a:pt x="481" y="228"/>
                    </a:cubicBezTo>
                    <a:cubicBezTo>
                      <a:pt x="465" y="213"/>
                      <a:pt x="444" y="193"/>
                      <a:pt x="423" y="173"/>
                    </a:cubicBezTo>
                    <a:cubicBezTo>
                      <a:pt x="403" y="152"/>
                      <a:pt x="383" y="131"/>
                      <a:pt x="369" y="115"/>
                    </a:cubicBezTo>
                    <a:cubicBezTo>
                      <a:pt x="354" y="98"/>
                      <a:pt x="345" y="87"/>
                      <a:pt x="345" y="87"/>
                    </a:cubicBezTo>
                    <a:cubicBezTo>
                      <a:pt x="345" y="87"/>
                      <a:pt x="332" y="81"/>
                      <a:pt x="312" y="72"/>
                    </a:cubicBezTo>
                    <a:cubicBezTo>
                      <a:pt x="292" y="62"/>
                      <a:pt x="266" y="51"/>
                      <a:pt x="238" y="40"/>
                    </a:cubicBezTo>
                    <a:cubicBezTo>
                      <a:pt x="211" y="28"/>
                      <a:pt x="183" y="18"/>
                      <a:pt x="162" y="11"/>
                    </a:cubicBezTo>
                    <a:cubicBezTo>
                      <a:pt x="142" y="4"/>
                      <a:pt x="127" y="0"/>
                      <a:pt x="127" y="0"/>
                    </a:cubicBezTo>
                    <a:cubicBezTo>
                      <a:pt x="127" y="0"/>
                      <a:pt x="126" y="2"/>
                      <a:pt x="124" y="5"/>
                    </a:cubicBezTo>
                    <a:cubicBezTo>
                      <a:pt x="121" y="9"/>
                      <a:pt x="117" y="14"/>
                      <a:pt x="113" y="22"/>
                    </a:cubicBezTo>
                    <a:cubicBezTo>
                      <a:pt x="109" y="29"/>
                      <a:pt x="104" y="38"/>
                      <a:pt x="98" y="48"/>
                    </a:cubicBezTo>
                    <a:cubicBezTo>
                      <a:pt x="95" y="53"/>
                      <a:pt x="92" y="58"/>
                      <a:pt x="89" y="64"/>
                    </a:cubicBezTo>
                    <a:cubicBezTo>
                      <a:pt x="86" y="70"/>
                      <a:pt x="83" y="76"/>
                      <a:pt x="79" y="83"/>
                    </a:cubicBezTo>
                    <a:cubicBezTo>
                      <a:pt x="78" y="86"/>
                      <a:pt x="76" y="89"/>
                      <a:pt x="74" y="92"/>
                    </a:cubicBezTo>
                    <a:cubicBezTo>
                      <a:pt x="73" y="96"/>
                      <a:pt x="71" y="100"/>
                      <a:pt x="69" y="103"/>
                    </a:cubicBezTo>
                    <a:cubicBezTo>
                      <a:pt x="66" y="110"/>
                      <a:pt x="63" y="118"/>
                      <a:pt x="59" y="126"/>
                    </a:cubicBezTo>
                    <a:cubicBezTo>
                      <a:pt x="56" y="133"/>
                      <a:pt x="53" y="141"/>
                      <a:pt x="50" y="150"/>
                    </a:cubicBezTo>
                    <a:cubicBezTo>
                      <a:pt x="46" y="158"/>
                      <a:pt x="43" y="166"/>
                      <a:pt x="40" y="175"/>
                    </a:cubicBezTo>
                    <a:cubicBezTo>
                      <a:pt x="37" y="184"/>
                      <a:pt x="34" y="193"/>
                      <a:pt x="31" y="202"/>
                    </a:cubicBezTo>
                    <a:cubicBezTo>
                      <a:pt x="30" y="207"/>
                      <a:pt x="29" y="211"/>
                      <a:pt x="27" y="216"/>
                    </a:cubicBezTo>
                    <a:cubicBezTo>
                      <a:pt x="26" y="221"/>
                      <a:pt x="25" y="226"/>
                      <a:pt x="24" y="230"/>
                    </a:cubicBezTo>
                    <a:cubicBezTo>
                      <a:pt x="21" y="240"/>
                      <a:pt x="19" y="249"/>
                      <a:pt x="17" y="259"/>
                    </a:cubicBezTo>
                    <a:cubicBezTo>
                      <a:pt x="15" y="269"/>
                      <a:pt x="13" y="279"/>
                      <a:pt x="11" y="288"/>
                    </a:cubicBezTo>
                    <a:cubicBezTo>
                      <a:pt x="9" y="298"/>
                      <a:pt x="8" y="308"/>
                      <a:pt x="7" y="318"/>
                    </a:cubicBezTo>
                    <a:cubicBezTo>
                      <a:pt x="6" y="323"/>
                      <a:pt x="5" y="328"/>
                      <a:pt x="5" y="332"/>
                    </a:cubicBezTo>
                    <a:cubicBezTo>
                      <a:pt x="4" y="337"/>
                      <a:pt x="4" y="342"/>
                      <a:pt x="3" y="347"/>
                    </a:cubicBezTo>
                    <a:cubicBezTo>
                      <a:pt x="2" y="366"/>
                      <a:pt x="0" y="386"/>
                      <a:pt x="0" y="404"/>
                    </a:cubicBezTo>
                    <a:cubicBezTo>
                      <a:pt x="0" y="413"/>
                      <a:pt x="0" y="422"/>
                      <a:pt x="0" y="431"/>
                    </a:cubicBezTo>
                    <a:cubicBezTo>
                      <a:pt x="0" y="440"/>
                      <a:pt x="1" y="448"/>
                      <a:pt x="1" y="457"/>
                    </a:cubicBezTo>
                    <a:cubicBezTo>
                      <a:pt x="1" y="461"/>
                      <a:pt x="2" y="465"/>
                      <a:pt x="2" y="469"/>
                    </a:cubicBezTo>
                    <a:cubicBezTo>
                      <a:pt x="2" y="473"/>
                      <a:pt x="2" y="477"/>
                      <a:pt x="3" y="481"/>
                    </a:cubicBezTo>
                    <a:cubicBezTo>
                      <a:pt x="4" y="488"/>
                      <a:pt x="4" y="496"/>
                      <a:pt x="5" y="503"/>
                    </a:cubicBezTo>
                    <a:cubicBezTo>
                      <a:pt x="5" y="507"/>
                      <a:pt x="6" y="510"/>
                      <a:pt x="6" y="513"/>
                    </a:cubicBezTo>
                    <a:cubicBezTo>
                      <a:pt x="7" y="517"/>
                      <a:pt x="7" y="520"/>
                      <a:pt x="7" y="523"/>
                    </a:cubicBezTo>
                    <a:cubicBezTo>
                      <a:pt x="8" y="530"/>
                      <a:pt x="9" y="536"/>
                      <a:pt x="10" y="541"/>
                    </a:cubicBezTo>
                    <a:cubicBezTo>
                      <a:pt x="11" y="547"/>
                      <a:pt x="12" y="552"/>
                      <a:pt x="13" y="557"/>
                    </a:cubicBezTo>
                    <a:cubicBezTo>
                      <a:pt x="14" y="562"/>
                      <a:pt x="15" y="567"/>
                      <a:pt x="15" y="571"/>
                    </a:cubicBezTo>
                    <a:cubicBezTo>
                      <a:pt x="19" y="587"/>
                      <a:pt x="21" y="596"/>
                      <a:pt x="21" y="596"/>
                    </a:cubicBezTo>
                    <a:cubicBezTo>
                      <a:pt x="21" y="596"/>
                      <a:pt x="34" y="589"/>
                      <a:pt x="53" y="578"/>
                    </a:cubicBezTo>
                    <a:cubicBezTo>
                      <a:pt x="73" y="568"/>
                      <a:pt x="100" y="555"/>
                      <a:pt x="126" y="543"/>
                    </a:cubicBezTo>
                    <a:cubicBezTo>
                      <a:pt x="153" y="531"/>
                      <a:pt x="180" y="520"/>
                      <a:pt x="200" y="512"/>
                    </a:cubicBezTo>
                    <a:cubicBezTo>
                      <a:pt x="221" y="504"/>
                      <a:pt x="234" y="499"/>
                      <a:pt x="234" y="499"/>
                    </a:cubicBezTo>
                    <a:close/>
                  </a:path>
                </a:pathLst>
              </a:custGeom>
              <a:solidFill>
                <a:srgbClr val="0F3F8F"/>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8">
                <a:extLst>
                  <a:ext uri="{FF2B5EF4-FFF2-40B4-BE49-F238E27FC236}">
                    <a16:creationId xmlns:a16="http://schemas.microsoft.com/office/drawing/2014/main" id="{C722B79C-C3D5-4849-B308-BEDF13BB7F02}"/>
                  </a:ext>
                </a:extLst>
              </p:cNvPr>
              <p:cNvSpPr>
                <a:spLocks/>
              </p:cNvSpPr>
              <p:nvPr/>
            </p:nvSpPr>
            <p:spPr bwMode="auto">
              <a:xfrm>
                <a:off x="4123730" y="4319637"/>
                <a:ext cx="1606491" cy="1604233"/>
              </a:xfrm>
              <a:custGeom>
                <a:avLst/>
                <a:gdLst>
                  <a:gd name="T0" fmla="*/ 462 w 602"/>
                  <a:gd name="T1" fmla="*/ 373 h 601"/>
                  <a:gd name="T2" fmla="*/ 486 w 602"/>
                  <a:gd name="T3" fmla="*/ 345 h 601"/>
                  <a:gd name="T4" fmla="*/ 536 w 602"/>
                  <a:gd name="T5" fmla="*/ 283 h 601"/>
                  <a:gd name="T6" fmla="*/ 582 w 602"/>
                  <a:gd name="T7" fmla="*/ 219 h 601"/>
                  <a:gd name="T8" fmla="*/ 602 w 602"/>
                  <a:gd name="T9" fmla="*/ 189 h 601"/>
                  <a:gd name="T10" fmla="*/ 591 w 602"/>
                  <a:gd name="T11" fmla="*/ 183 h 601"/>
                  <a:gd name="T12" fmla="*/ 586 w 602"/>
                  <a:gd name="T13" fmla="*/ 181 h 601"/>
                  <a:gd name="T14" fmla="*/ 579 w 602"/>
                  <a:gd name="T15" fmla="*/ 177 h 601"/>
                  <a:gd name="T16" fmla="*/ 572 w 602"/>
                  <a:gd name="T17" fmla="*/ 173 h 601"/>
                  <a:gd name="T18" fmla="*/ 568 w 602"/>
                  <a:gd name="T19" fmla="*/ 171 h 601"/>
                  <a:gd name="T20" fmla="*/ 565 w 602"/>
                  <a:gd name="T21" fmla="*/ 168 h 601"/>
                  <a:gd name="T22" fmla="*/ 497 w 602"/>
                  <a:gd name="T23" fmla="*/ 111 h 601"/>
                  <a:gd name="T24" fmla="*/ 489 w 602"/>
                  <a:gd name="T25" fmla="*/ 102 h 601"/>
                  <a:gd name="T26" fmla="*/ 482 w 602"/>
                  <a:gd name="T27" fmla="*/ 93 h 601"/>
                  <a:gd name="T28" fmla="*/ 469 w 602"/>
                  <a:gd name="T29" fmla="*/ 74 h 601"/>
                  <a:gd name="T30" fmla="*/ 463 w 602"/>
                  <a:gd name="T31" fmla="*/ 65 h 601"/>
                  <a:gd name="T32" fmla="*/ 460 w 602"/>
                  <a:gd name="T33" fmla="*/ 60 h 601"/>
                  <a:gd name="T34" fmla="*/ 458 w 602"/>
                  <a:gd name="T35" fmla="*/ 56 h 601"/>
                  <a:gd name="T36" fmla="*/ 453 w 602"/>
                  <a:gd name="T37" fmla="*/ 47 h 601"/>
                  <a:gd name="T38" fmla="*/ 451 w 602"/>
                  <a:gd name="T39" fmla="*/ 43 h 601"/>
                  <a:gd name="T40" fmla="*/ 449 w 602"/>
                  <a:gd name="T41" fmla="*/ 38 h 601"/>
                  <a:gd name="T42" fmla="*/ 445 w 602"/>
                  <a:gd name="T43" fmla="*/ 30 h 601"/>
                  <a:gd name="T44" fmla="*/ 442 w 602"/>
                  <a:gd name="T45" fmla="*/ 23 h 601"/>
                  <a:gd name="T46" fmla="*/ 438 w 602"/>
                  <a:gd name="T47" fmla="*/ 11 h 601"/>
                  <a:gd name="T48" fmla="*/ 435 w 602"/>
                  <a:gd name="T49" fmla="*/ 3 h 601"/>
                  <a:gd name="T50" fmla="*/ 434 w 602"/>
                  <a:gd name="T51" fmla="*/ 0 h 601"/>
                  <a:gd name="T52" fmla="*/ 399 w 602"/>
                  <a:gd name="T53" fmla="*/ 6 h 601"/>
                  <a:gd name="T54" fmla="*/ 320 w 602"/>
                  <a:gd name="T55" fmla="*/ 16 h 601"/>
                  <a:gd name="T56" fmla="*/ 240 w 602"/>
                  <a:gd name="T57" fmla="*/ 22 h 601"/>
                  <a:gd name="T58" fmla="*/ 204 w 602"/>
                  <a:gd name="T59" fmla="*/ 24 h 601"/>
                  <a:gd name="T60" fmla="*/ 171 w 602"/>
                  <a:gd name="T61" fmla="*/ 39 h 601"/>
                  <a:gd name="T62" fmla="*/ 100 w 602"/>
                  <a:gd name="T63" fmla="*/ 77 h 601"/>
                  <a:gd name="T64" fmla="*/ 31 w 602"/>
                  <a:gd name="T65" fmla="*/ 119 h 601"/>
                  <a:gd name="T66" fmla="*/ 0 w 602"/>
                  <a:gd name="T67" fmla="*/ 140 h 601"/>
                  <a:gd name="T68" fmla="*/ 2 w 602"/>
                  <a:gd name="T69" fmla="*/ 146 h 601"/>
                  <a:gd name="T70" fmla="*/ 8 w 602"/>
                  <a:gd name="T71" fmla="*/ 165 h 601"/>
                  <a:gd name="T72" fmla="*/ 19 w 602"/>
                  <a:gd name="T73" fmla="*/ 194 h 601"/>
                  <a:gd name="T74" fmla="*/ 27 w 602"/>
                  <a:gd name="T75" fmla="*/ 212 h 601"/>
                  <a:gd name="T76" fmla="*/ 36 w 602"/>
                  <a:gd name="T77" fmla="*/ 231 h 601"/>
                  <a:gd name="T78" fmla="*/ 40 w 602"/>
                  <a:gd name="T79" fmla="*/ 241 h 601"/>
                  <a:gd name="T80" fmla="*/ 46 w 602"/>
                  <a:gd name="T81" fmla="*/ 252 h 601"/>
                  <a:gd name="T82" fmla="*/ 57 w 602"/>
                  <a:gd name="T83" fmla="*/ 274 h 601"/>
                  <a:gd name="T84" fmla="*/ 64 w 602"/>
                  <a:gd name="T85" fmla="*/ 285 h 601"/>
                  <a:gd name="T86" fmla="*/ 70 w 602"/>
                  <a:gd name="T87" fmla="*/ 297 h 601"/>
                  <a:gd name="T88" fmla="*/ 85 w 602"/>
                  <a:gd name="T89" fmla="*/ 320 h 601"/>
                  <a:gd name="T90" fmla="*/ 118 w 602"/>
                  <a:gd name="T91" fmla="*/ 368 h 601"/>
                  <a:gd name="T92" fmla="*/ 136 w 602"/>
                  <a:gd name="T93" fmla="*/ 391 h 601"/>
                  <a:gd name="T94" fmla="*/ 156 w 602"/>
                  <a:gd name="T95" fmla="*/ 414 h 601"/>
                  <a:gd name="T96" fmla="*/ 322 w 602"/>
                  <a:gd name="T97" fmla="*/ 555 h 601"/>
                  <a:gd name="T98" fmla="*/ 331 w 602"/>
                  <a:gd name="T99" fmla="*/ 560 h 601"/>
                  <a:gd name="T100" fmla="*/ 340 w 602"/>
                  <a:gd name="T101" fmla="*/ 566 h 601"/>
                  <a:gd name="T102" fmla="*/ 356 w 602"/>
                  <a:gd name="T103" fmla="*/ 575 h 601"/>
                  <a:gd name="T104" fmla="*/ 371 w 602"/>
                  <a:gd name="T105" fmla="*/ 583 h 601"/>
                  <a:gd name="T106" fmla="*/ 383 w 602"/>
                  <a:gd name="T107" fmla="*/ 590 h 601"/>
                  <a:gd name="T108" fmla="*/ 407 w 602"/>
                  <a:gd name="T109" fmla="*/ 601 h 601"/>
                  <a:gd name="T110" fmla="*/ 413 w 602"/>
                  <a:gd name="T111" fmla="*/ 565 h 601"/>
                  <a:gd name="T112" fmla="*/ 430 w 602"/>
                  <a:gd name="T113" fmla="*/ 485 h 601"/>
                  <a:gd name="T114" fmla="*/ 451 w 602"/>
                  <a:gd name="T115" fmla="*/ 408 h 601"/>
                  <a:gd name="T116" fmla="*/ 462 w 602"/>
                  <a:gd name="T117" fmla="*/ 37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2" h="601">
                    <a:moveTo>
                      <a:pt x="462" y="373"/>
                    </a:moveTo>
                    <a:cubicBezTo>
                      <a:pt x="462" y="373"/>
                      <a:pt x="472" y="362"/>
                      <a:pt x="486" y="345"/>
                    </a:cubicBezTo>
                    <a:cubicBezTo>
                      <a:pt x="500" y="329"/>
                      <a:pt x="518" y="306"/>
                      <a:pt x="536" y="283"/>
                    </a:cubicBezTo>
                    <a:cubicBezTo>
                      <a:pt x="553" y="260"/>
                      <a:pt x="570" y="237"/>
                      <a:pt x="582" y="219"/>
                    </a:cubicBezTo>
                    <a:cubicBezTo>
                      <a:pt x="594" y="201"/>
                      <a:pt x="602" y="189"/>
                      <a:pt x="602" y="189"/>
                    </a:cubicBezTo>
                    <a:cubicBezTo>
                      <a:pt x="602" y="189"/>
                      <a:pt x="598" y="187"/>
                      <a:pt x="591" y="183"/>
                    </a:cubicBezTo>
                    <a:cubicBezTo>
                      <a:pt x="589" y="183"/>
                      <a:pt x="588" y="182"/>
                      <a:pt x="586" y="181"/>
                    </a:cubicBezTo>
                    <a:cubicBezTo>
                      <a:pt x="584" y="180"/>
                      <a:pt x="582" y="178"/>
                      <a:pt x="579" y="177"/>
                    </a:cubicBezTo>
                    <a:cubicBezTo>
                      <a:pt x="577" y="176"/>
                      <a:pt x="575" y="174"/>
                      <a:pt x="572" y="173"/>
                    </a:cubicBezTo>
                    <a:cubicBezTo>
                      <a:pt x="571" y="172"/>
                      <a:pt x="570" y="172"/>
                      <a:pt x="568" y="171"/>
                    </a:cubicBezTo>
                    <a:cubicBezTo>
                      <a:pt x="567" y="170"/>
                      <a:pt x="566" y="169"/>
                      <a:pt x="565" y="168"/>
                    </a:cubicBezTo>
                    <a:cubicBezTo>
                      <a:pt x="543" y="155"/>
                      <a:pt x="518" y="135"/>
                      <a:pt x="497" y="111"/>
                    </a:cubicBezTo>
                    <a:cubicBezTo>
                      <a:pt x="494" y="108"/>
                      <a:pt x="492" y="105"/>
                      <a:pt x="489" y="102"/>
                    </a:cubicBezTo>
                    <a:cubicBezTo>
                      <a:pt x="487" y="99"/>
                      <a:pt x="484" y="96"/>
                      <a:pt x="482" y="93"/>
                    </a:cubicBezTo>
                    <a:cubicBezTo>
                      <a:pt x="477" y="87"/>
                      <a:pt x="473" y="80"/>
                      <a:pt x="469" y="74"/>
                    </a:cubicBezTo>
                    <a:cubicBezTo>
                      <a:pt x="467" y="71"/>
                      <a:pt x="465" y="68"/>
                      <a:pt x="463" y="65"/>
                    </a:cubicBezTo>
                    <a:cubicBezTo>
                      <a:pt x="462" y="63"/>
                      <a:pt x="461" y="62"/>
                      <a:pt x="460" y="60"/>
                    </a:cubicBezTo>
                    <a:cubicBezTo>
                      <a:pt x="459" y="59"/>
                      <a:pt x="459" y="57"/>
                      <a:pt x="458" y="56"/>
                    </a:cubicBezTo>
                    <a:cubicBezTo>
                      <a:pt x="456" y="53"/>
                      <a:pt x="455" y="50"/>
                      <a:pt x="453" y="47"/>
                    </a:cubicBezTo>
                    <a:cubicBezTo>
                      <a:pt x="452" y="45"/>
                      <a:pt x="452" y="44"/>
                      <a:pt x="451" y="43"/>
                    </a:cubicBezTo>
                    <a:cubicBezTo>
                      <a:pt x="450" y="41"/>
                      <a:pt x="450" y="40"/>
                      <a:pt x="449" y="38"/>
                    </a:cubicBezTo>
                    <a:cubicBezTo>
                      <a:pt x="448" y="35"/>
                      <a:pt x="447" y="33"/>
                      <a:pt x="445" y="30"/>
                    </a:cubicBezTo>
                    <a:cubicBezTo>
                      <a:pt x="444" y="28"/>
                      <a:pt x="443" y="25"/>
                      <a:pt x="442" y="23"/>
                    </a:cubicBezTo>
                    <a:cubicBezTo>
                      <a:pt x="441" y="18"/>
                      <a:pt x="439" y="14"/>
                      <a:pt x="438" y="11"/>
                    </a:cubicBezTo>
                    <a:cubicBezTo>
                      <a:pt x="436" y="7"/>
                      <a:pt x="436" y="4"/>
                      <a:pt x="435" y="3"/>
                    </a:cubicBezTo>
                    <a:cubicBezTo>
                      <a:pt x="434" y="1"/>
                      <a:pt x="434" y="0"/>
                      <a:pt x="434" y="0"/>
                    </a:cubicBezTo>
                    <a:cubicBezTo>
                      <a:pt x="434" y="0"/>
                      <a:pt x="420" y="2"/>
                      <a:pt x="399" y="6"/>
                    </a:cubicBezTo>
                    <a:cubicBezTo>
                      <a:pt x="377" y="9"/>
                      <a:pt x="348" y="13"/>
                      <a:pt x="320" y="16"/>
                    </a:cubicBezTo>
                    <a:cubicBezTo>
                      <a:pt x="291" y="19"/>
                      <a:pt x="262" y="21"/>
                      <a:pt x="240" y="22"/>
                    </a:cubicBezTo>
                    <a:cubicBezTo>
                      <a:pt x="219" y="23"/>
                      <a:pt x="204" y="24"/>
                      <a:pt x="204" y="24"/>
                    </a:cubicBezTo>
                    <a:cubicBezTo>
                      <a:pt x="204" y="24"/>
                      <a:pt x="191" y="30"/>
                      <a:pt x="171" y="39"/>
                    </a:cubicBezTo>
                    <a:cubicBezTo>
                      <a:pt x="152" y="49"/>
                      <a:pt x="126" y="63"/>
                      <a:pt x="100" y="77"/>
                    </a:cubicBezTo>
                    <a:cubicBezTo>
                      <a:pt x="74" y="92"/>
                      <a:pt x="49" y="107"/>
                      <a:pt x="31" y="119"/>
                    </a:cubicBezTo>
                    <a:cubicBezTo>
                      <a:pt x="12" y="131"/>
                      <a:pt x="0" y="140"/>
                      <a:pt x="0" y="140"/>
                    </a:cubicBezTo>
                    <a:cubicBezTo>
                      <a:pt x="0" y="140"/>
                      <a:pt x="1" y="142"/>
                      <a:pt x="2" y="146"/>
                    </a:cubicBezTo>
                    <a:cubicBezTo>
                      <a:pt x="3" y="151"/>
                      <a:pt x="5" y="157"/>
                      <a:pt x="8" y="165"/>
                    </a:cubicBezTo>
                    <a:cubicBezTo>
                      <a:pt x="11" y="173"/>
                      <a:pt x="15" y="183"/>
                      <a:pt x="19" y="194"/>
                    </a:cubicBezTo>
                    <a:cubicBezTo>
                      <a:pt x="21" y="200"/>
                      <a:pt x="24" y="205"/>
                      <a:pt x="27" y="212"/>
                    </a:cubicBezTo>
                    <a:cubicBezTo>
                      <a:pt x="30" y="218"/>
                      <a:pt x="33" y="224"/>
                      <a:pt x="36" y="231"/>
                    </a:cubicBezTo>
                    <a:cubicBezTo>
                      <a:pt x="37" y="234"/>
                      <a:pt x="39" y="238"/>
                      <a:pt x="40" y="241"/>
                    </a:cubicBezTo>
                    <a:cubicBezTo>
                      <a:pt x="42" y="245"/>
                      <a:pt x="44" y="248"/>
                      <a:pt x="46" y="252"/>
                    </a:cubicBezTo>
                    <a:cubicBezTo>
                      <a:pt x="49" y="259"/>
                      <a:pt x="53" y="266"/>
                      <a:pt x="57" y="274"/>
                    </a:cubicBezTo>
                    <a:cubicBezTo>
                      <a:pt x="59" y="278"/>
                      <a:pt x="61" y="282"/>
                      <a:pt x="64" y="285"/>
                    </a:cubicBezTo>
                    <a:cubicBezTo>
                      <a:pt x="66" y="289"/>
                      <a:pt x="68" y="293"/>
                      <a:pt x="70" y="297"/>
                    </a:cubicBezTo>
                    <a:cubicBezTo>
                      <a:pt x="75" y="305"/>
                      <a:pt x="79" y="313"/>
                      <a:pt x="85" y="320"/>
                    </a:cubicBezTo>
                    <a:cubicBezTo>
                      <a:pt x="95" y="336"/>
                      <a:pt x="105" y="352"/>
                      <a:pt x="118" y="368"/>
                    </a:cubicBezTo>
                    <a:cubicBezTo>
                      <a:pt x="124" y="376"/>
                      <a:pt x="130" y="384"/>
                      <a:pt x="136" y="391"/>
                    </a:cubicBezTo>
                    <a:cubicBezTo>
                      <a:pt x="143" y="399"/>
                      <a:pt x="149" y="406"/>
                      <a:pt x="156" y="414"/>
                    </a:cubicBezTo>
                    <a:cubicBezTo>
                      <a:pt x="208" y="475"/>
                      <a:pt x="272" y="524"/>
                      <a:pt x="322" y="555"/>
                    </a:cubicBezTo>
                    <a:cubicBezTo>
                      <a:pt x="325" y="557"/>
                      <a:pt x="328" y="559"/>
                      <a:pt x="331" y="560"/>
                    </a:cubicBezTo>
                    <a:cubicBezTo>
                      <a:pt x="334" y="562"/>
                      <a:pt x="337" y="564"/>
                      <a:pt x="340" y="566"/>
                    </a:cubicBezTo>
                    <a:cubicBezTo>
                      <a:pt x="346" y="569"/>
                      <a:pt x="351" y="572"/>
                      <a:pt x="356" y="575"/>
                    </a:cubicBezTo>
                    <a:cubicBezTo>
                      <a:pt x="361" y="578"/>
                      <a:pt x="366" y="581"/>
                      <a:pt x="371" y="583"/>
                    </a:cubicBezTo>
                    <a:cubicBezTo>
                      <a:pt x="375" y="585"/>
                      <a:pt x="380" y="588"/>
                      <a:pt x="383" y="590"/>
                    </a:cubicBezTo>
                    <a:cubicBezTo>
                      <a:pt x="398" y="597"/>
                      <a:pt x="407" y="601"/>
                      <a:pt x="407" y="601"/>
                    </a:cubicBezTo>
                    <a:cubicBezTo>
                      <a:pt x="407" y="601"/>
                      <a:pt x="409" y="587"/>
                      <a:pt x="413" y="565"/>
                    </a:cubicBezTo>
                    <a:cubicBezTo>
                      <a:pt x="417" y="543"/>
                      <a:pt x="423" y="514"/>
                      <a:pt x="430" y="485"/>
                    </a:cubicBezTo>
                    <a:cubicBezTo>
                      <a:pt x="437" y="457"/>
                      <a:pt x="445" y="429"/>
                      <a:pt x="451" y="408"/>
                    </a:cubicBezTo>
                    <a:cubicBezTo>
                      <a:pt x="457" y="387"/>
                      <a:pt x="462" y="373"/>
                      <a:pt x="462" y="373"/>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9">
                <a:extLst>
                  <a:ext uri="{FF2B5EF4-FFF2-40B4-BE49-F238E27FC236}">
                    <a16:creationId xmlns:a16="http://schemas.microsoft.com/office/drawing/2014/main" id="{BEB6154B-6277-4A26-A673-91D571CEBB35}"/>
                  </a:ext>
                </a:extLst>
              </p:cNvPr>
              <p:cNvSpPr>
                <a:spLocks/>
              </p:cNvSpPr>
              <p:nvPr/>
            </p:nvSpPr>
            <p:spPr bwMode="auto">
              <a:xfrm>
                <a:off x="5383635" y="4822018"/>
                <a:ext cx="1614394" cy="1307320"/>
              </a:xfrm>
              <a:custGeom>
                <a:avLst/>
                <a:gdLst>
                  <a:gd name="T0" fmla="*/ 456 w 605"/>
                  <a:gd name="T1" fmla="*/ 188 h 490"/>
                  <a:gd name="T2" fmla="*/ 417 w 605"/>
                  <a:gd name="T3" fmla="*/ 34 h 490"/>
                  <a:gd name="T4" fmla="*/ 395 w 605"/>
                  <a:gd name="T5" fmla="*/ 5 h 490"/>
                  <a:gd name="T6" fmla="*/ 383 w 605"/>
                  <a:gd name="T7" fmla="*/ 10 h 490"/>
                  <a:gd name="T8" fmla="*/ 371 w 605"/>
                  <a:gd name="T9" fmla="*/ 15 h 490"/>
                  <a:gd name="T10" fmla="*/ 282 w 605"/>
                  <a:gd name="T11" fmla="*/ 33 h 490"/>
                  <a:gd name="T12" fmla="*/ 260 w 605"/>
                  <a:gd name="T13" fmla="*/ 34 h 490"/>
                  <a:gd name="T14" fmla="*/ 249 w 605"/>
                  <a:gd name="T15" fmla="*/ 33 h 490"/>
                  <a:gd name="T16" fmla="*/ 228 w 605"/>
                  <a:gd name="T17" fmla="*/ 31 h 490"/>
                  <a:gd name="T18" fmla="*/ 208 w 605"/>
                  <a:gd name="T19" fmla="*/ 28 h 490"/>
                  <a:gd name="T20" fmla="*/ 199 w 605"/>
                  <a:gd name="T21" fmla="*/ 25 h 490"/>
                  <a:gd name="T22" fmla="*/ 183 w 605"/>
                  <a:gd name="T23" fmla="*/ 21 h 490"/>
                  <a:gd name="T24" fmla="*/ 163 w 605"/>
                  <a:gd name="T25" fmla="*/ 14 h 490"/>
                  <a:gd name="T26" fmla="*/ 143 w 605"/>
                  <a:gd name="T27" fmla="*/ 45 h 490"/>
                  <a:gd name="T28" fmla="*/ 58 w 605"/>
                  <a:gd name="T29" fmla="*/ 179 h 490"/>
                  <a:gd name="T30" fmla="*/ 29 w 605"/>
                  <a:gd name="T31" fmla="*/ 244 h 490"/>
                  <a:gd name="T32" fmla="*/ 3 w 605"/>
                  <a:gd name="T33" fmla="*/ 404 h 490"/>
                  <a:gd name="T34" fmla="*/ 6 w 605"/>
                  <a:gd name="T35" fmla="*/ 443 h 490"/>
                  <a:gd name="T36" fmla="*/ 53 w 605"/>
                  <a:gd name="T37" fmla="*/ 459 h 490"/>
                  <a:gd name="T38" fmla="*/ 92 w 605"/>
                  <a:gd name="T39" fmla="*/ 469 h 490"/>
                  <a:gd name="T40" fmla="*/ 114 w 605"/>
                  <a:gd name="T41" fmla="*/ 474 h 490"/>
                  <a:gd name="T42" fmla="*/ 164 w 605"/>
                  <a:gd name="T43" fmla="*/ 483 h 490"/>
                  <a:gd name="T44" fmla="*/ 219 w 605"/>
                  <a:gd name="T45" fmla="*/ 488 h 490"/>
                  <a:gd name="T46" fmla="*/ 248 w 605"/>
                  <a:gd name="T47" fmla="*/ 490 h 490"/>
                  <a:gd name="T48" fmla="*/ 307 w 605"/>
                  <a:gd name="T49" fmla="*/ 489 h 490"/>
                  <a:gd name="T50" fmla="*/ 352 w 605"/>
                  <a:gd name="T51" fmla="*/ 485 h 490"/>
                  <a:gd name="T52" fmla="*/ 422 w 605"/>
                  <a:gd name="T53" fmla="*/ 473 h 490"/>
                  <a:gd name="T54" fmla="*/ 473 w 605"/>
                  <a:gd name="T55" fmla="*/ 461 h 490"/>
                  <a:gd name="T56" fmla="*/ 497 w 605"/>
                  <a:gd name="T57" fmla="*/ 454 h 490"/>
                  <a:gd name="T58" fmla="*/ 528 w 605"/>
                  <a:gd name="T59" fmla="*/ 443 h 490"/>
                  <a:gd name="T60" fmla="*/ 554 w 605"/>
                  <a:gd name="T61" fmla="*/ 433 h 490"/>
                  <a:gd name="T62" fmla="*/ 581 w 605"/>
                  <a:gd name="T63" fmla="*/ 421 h 490"/>
                  <a:gd name="T64" fmla="*/ 580 w 605"/>
                  <a:gd name="T65" fmla="*/ 382 h 490"/>
                  <a:gd name="T66" fmla="*/ 483 w 605"/>
                  <a:gd name="T67" fmla="*/ 254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5" h="490">
                    <a:moveTo>
                      <a:pt x="462" y="224"/>
                    </a:moveTo>
                    <a:cubicBezTo>
                      <a:pt x="462" y="224"/>
                      <a:pt x="460" y="209"/>
                      <a:pt x="456" y="188"/>
                    </a:cubicBezTo>
                    <a:cubicBezTo>
                      <a:pt x="452" y="167"/>
                      <a:pt x="446" y="139"/>
                      <a:pt x="438" y="110"/>
                    </a:cubicBezTo>
                    <a:cubicBezTo>
                      <a:pt x="431" y="82"/>
                      <a:pt x="423" y="55"/>
                      <a:pt x="417" y="34"/>
                    </a:cubicBezTo>
                    <a:cubicBezTo>
                      <a:pt x="411" y="13"/>
                      <a:pt x="406" y="0"/>
                      <a:pt x="406" y="0"/>
                    </a:cubicBezTo>
                    <a:cubicBezTo>
                      <a:pt x="406" y="0"/>
                      <a:pt x="402" y="2"/>
                      <a:pt x="395" y="5"/>
                    </a:cubicBezTo>
                    <a:cubicBezTo>
                      <a:pt x="394" y="5"/>
                      <a:pt x="392" y="6"/>
                      <a:pt x="390" y="7"/>
                    </a:cubicBezTo>
                    <a:cubicBezTo>
                      <a:pt x="387" y="8"/>
                      <a:pt x="385" y="9"/>
                      <a:pt x="383" y="10"/>
                    </a:cubicBezTo>
                    <a:cubicBezTo>
                      <a:pt x="380" y="11"/>
                      <a:pt x="378" y="12"/>
                      <a:pt x="375" y="13"/>
                    </a:cubicBezTo>
                    <a:cubicBezTo>
                      <a:pt x="374" y="14"/>
                      <a:pt x="372" y="14"/>
                      <a:pt x="371" y="15"/>
                    </a:cubicBezTo>
                    <a:cubicBezTo>
                      <a:pt x="370" y="15"/>
                      <a:pt x="368" y="16"/>
                      <a:pt x="367" y="16"/>
                    </a:cubicBezTo>
                    <a:cubicBezTo>
                      <a:pt x="343" y="24"/>
                      <a:pt x="312" y="32"/>
                      <a:pt x="282" y="33"/>
                    </a:cubicBezTo>
                    <a:cubicBezTo>
                      <a:pt x="279" y="34"/>
                      <a:pt x="275" y="34"/>
                      <a:pt x="271" y="34"/>
                    </a:cubicBezTo>
                    <a:cubicBezTo>
                      <a:pt x="267" y="34"/>
                      <a:pt x="264" y="34"/>
                      <a:pt x="260" y="34"/>
                    </a:cubicBezTo>
                    <a:cubicBezTo>
                      <a:pt x="258" y="34"/>
                      <a:pt x="256" y="34"/>
                      <a:pt x="254" y="34"/>
                    </a:cubicBezTo>
                    <a:cubicBezTo>
                      <a:pt x="253" y="34"/>
                      <a:pt x="251" y="33"/>
                      <a:pt x="249" y="33"/>
                    </a:cubicBezTo>
                    <a:cubicBezTo>
                      <a:pt x="245" y="33"/>
                      <a:pt x="242" y="33"/>
                      <a:pt x="238" y="32"/>
                    </a:cubicBezTo>
                    <a:cubicBezTo>
                      <a:pt x="235" y="32"/>
                      <a:pt x="231" y="31"/>
                      <a:pt x="228" y="31"/>
                    </a:cubicBezTo>
                    <a:cubicBezTo>
                      <a:pt x="224" y="30"/>
                      <a:pt x="221" y="30"/>
                      <a:pt x="218" y="29"/>
                    </a:cubicBezTo>
                    <a:cubicBezTo>
                      <a:pt x="214" y="29"/>
                      <a:pt x="211" y="28"/>
                      <a:pt x="208" y="28"/>
                    </a:cubicBezTo>
                    <a:cubicBezTo>
                      <a:pt x="206" y="27"/>
                      <a:pt x="205" y="27"/>
                      <a:pt x="203" y="27"/>
                    </a:cubicBezTo>
                    <a:cubicBezTo>
                      <a:pt x="202" y="26"/>
                      <a:pt x="200" y="26"/>
                      <a:pt x="199" y="25"/>
                    </a:cubicBezTo>
                    <a:cubicBezTo>
                      <a:pt x="196" y="25"/>
                      <a:pt x="193" y="24"/>
                      <a:pt x="191" y="23"/>
                    </a:cubicBezTo>
                    <a:cubicBezTo>
                      <a:pt x="188" y="23"/>
                      <a:pt x="185" y="22"/>
                      <a:pt x="183" y="21"/>
                    </a:cubicBezTo>
                    <a:cubicBezTo>
                      <a:pt x="178" y="20"/>
                      <a:pt x="174" y="18"/>
                      <a:pt x="171" y="17"/>
                    </a:cubicBezTo>
                    <a:cubicBezTo>
                      <a:pt x="167" y="16"/>
                      <a:pt x="164" y="15"/>
                      <a:pt x="163" y="14"/>
                    </a:cubicBezTo>
                    <a:cubicBezTo>
                      <a:pt x="161" y="14"/>
                      <a:pt x="160" y="13"/>
                      <a:pt x="160" y="13"/>
                    </a:cubicBezTo>
                    <a:cubicBezTo>
                      <a:pt x="160" y="13"/>
                      <a:pt x="153" y="26"/>
                      <a:pt x="143" y="45"/>
                    </a:cubicBezTo>
                    <a:cubicBezTo>
                      <a:pt x="132" y="64"/>
                      <a:pt x="117" y="89"/>
                      <a:pt x="102" y="113"/>
                    </a:cubicBezTo>
                    <a:cubicBezTo>
                      <a:pt x="87" y="137"/>
                      <a:pt x="70" y="161"/>
                      <a:pt x="58" y="179"/>
                    </a:cubicBezTo>
                    <a:cubicBezTo>
                      <a:pt x="45" y="197"/>
                      <a:pt x="36" y="209"/>
                      <a:pt x="36" y="209"/>
                    </a:cubicBezTo>
                    <a:cubicBezTo>
                      <a:pt x="36" y="209"/>
                      <a:pt x="33" y="223"/>
                      <a:pt x="29" y="244"/>
                    </a:cubicBezTo>
                    <a:cubicBezTo>
                      <a:pt x="24" y="266"/>
                      <a:pt x="19" y="294"/>
                      <a:pt x="14" y="324"/>
                    </a:cubicBezTo>
                    <a:cubicBezTo>
                      <a:pt x="9" y="353"/>
                      <a:pt x="6" y="382"/>
                      <a:pt x="3" y="404"/>
                    </a:cubicBezTo>
                    <a:cubicBezTo>
                      <a:pt x="1" y="426"/>
                      <a:pt x="0" y="441"/>
                      <a:pt x="0" y="441"/>
                    </a:cubicBezTo>
                    <a:cubicBezTo>
                      <a:pt x="0" y="441"/>
                      <a:pt x="2" y="441"/>
                      <a:pt x="6" y="443"/>
                    </a:cubicBezTo>
                    <a:cubicBezTo>
                      <a:pt x="10" y="444"/>
                      <a:pt x="16" y="447"/>
                      <a:pt x="24" y="449"/>
                    </a:cubicBezTo>
                    <a:cubicBezTo>
                      <a:pt x="32" y="452"/>
                      <a:pt x="42" y="455"/>
                      <a:pt x="53" y="459"/>
                    </a:cubicBezTo>
                    <a:cubicBezTo>
                      <a:pt x="59" y="460"/>
                      <a:pt x="65" y="462"/>
                      <a:pt x="71" y="464"/>
                    </a:cubicBezTo>
                    <a:cubicBezTo>
                      <a:pt x="78" y="465"/>
                      <a:pt x="84" y="467"/>
                      <a:pt x="92" y="469"/>
                    </a:cubicBezTo>
                    <a:cubicBezTo>
                      <a:pt x="95" y="470"/>
                      <a:pt x="99" y="471"/>
                      <a:pt x="102" y="472"/>
                    </a:cubicBezTo>
                    <a:cubicBezTo>
                      <a:pt x="106" y="472"/>
                      <a:pt x="110" y="473"/>
                      <a:pt x="114" y="474"/>
                    </a:cubicBezTo>
                    <a:cubicBezTo>
                      <a:pt x="122" y="475"/>
                      <a:pt x="130" y="477"/>
                      <a:pt x="138" y="479"/>
                    </a:cubicBezTo>
                    <a:cubicBezTo>
                      <a:pt x="146" y="480"/>
                      <a:pt x="155" y="481"/>
                      <a:pt x="164" y="483"/>
                    </a:cubicBezTo>
                    <a:cubicBezTo>
                      <a:pt x="172" y="484"/>
                      <a:pt x="181" y="485"/>
                      <a:pt x="191" y="486"/>
                    </a:cubicBezTo>
                    <a:cubicBezTo>
                      <a:pt x="200" y="487"/>
                      <a:pt x="209" y="488"/>
                      <a:pt x="219" y="488"/>
                    </a:cubicBezTo>
                    <a:cubicBezTo>
                      <a:pt x="224" y="489"/>
                      <a:pt x="228" y="489"/>
                      <a:pt x="233" y="489"/>
                    </a:cubicBezTo>
                    <a:cubicBezTo>
                      <a:pt x="238" y="489"/>
                      <a:pt x="243" y="490"/>
                      <a:pt x="248" y="490"/>
                    </a:cubicBezTo>
                    <a:cubicBezTo>
                      <a:pt x="258" y="490"/>
                      <a:pt x="268" y="490"/>
                      <a:pt x="278" y="490"/>
                    </a:cubicBezTo>
                    <a:cubicBezTo>
                      <a:pt x="287" y="490"/>
                      <a:pt x="297" y="489"/>
                      <a:pt x="307" y="489"/>
                    </a:cubicBezTo>
                    <a:cubicBezTo>
                      <a:pt x="317" y="489"/>
                      <a:pt x="327" y="488"/>
                      <a:pt x="337" y="487"/>
                    </a:cubicBezTo>
                    <a:cubicBezTo>
                      <a:pt x="342" y="486"/>
                      <a:pt x="347" y="486"/>
                      <a:pt x="352" y="485"/>
                    </a:cubicBezTo>
                    <a:cubicBezTo>
                      <a:pt x="357" y="485"/>
                      <a:pt x="361" y="484"/>
                      <a:pt x="366" y="483"/>
                    </a:cubicBezTo>
                    <a:cubicBezTo>
                      <a:pt x="386" y="480"/>
                      <a:pt x="404" y="478"/>
                      <a:pt x="422" y="473"/>
                    </a:cubicBezTo>
                    <a:cubicBezTo>
                      <a:pt x="431" y="471"/>
                      <a:pt x="440" y="470"/>
                      <a:pt x="449" y="468"/>
                    </a:cubicBezTo>
                    <a:cubicBezTo>
                      <a:pt x="457" y="465"/>
                      <a:pt x="465" y="463"/>
                      <a:pt x="473" y="461"/>
                    </a:cubicBezTo>
                    <a:cubicBezTo>
                      <a:pt x="477" y="460"/>
                      <a:pt x="481" y="459"/>
                      <a:pt x="485" y="457"/>
                    </a:cubicBezTo>
                    <a:cubicBezTo>
                      <a:pt x="489" y="456"/>
                      <a:pt x="493" y="455"/>
                      <a:pt x="497" y="454"/>
                    </a:cubicBezTo>
                    <a:cubicBezTo>
                      <a:pt x="504" y="451"/>
                      <a:pt x="511" y="449"/>
                      <a:pt x="518" y="447"/>
                    </a:cubicBezTo>
                    <a:cubicBezTo>
                      <a:pt x="521" y="445"/>
                      <a:pt x="525" y="444"/>
                      <a:pt x="528" y="443"/>
                    </a:cubicBezTo>
                    <a:cubicBezTo>
                      <a:pt x="531" y="442"/>
                      <a:pt x="534" y="441"/>
                      <a:pt x="537" y="440"/>
                    </a:cubicBezTo>
                    <a:cubicBezTo>
                      <a:pt x="543" y="437"/>
                      <a:pt x="549" y="435"/>
                      <a:pt x="554" y="433"/>
                    </a:cubicBezTo>
                    <a:cubicBezTo>
                      <a:pt x="559" y="431"/>
                      <a:pt x="565" y="429"/>
                      <a:pt x="569" y="427"/>
                    </a:cubicBezTo>
                    <a:cubicBezTo>
                      <a:pt x="574" y="425"/>
                      <a:pt x="578" y="423"/>
                      <a:pt x="581" y="421"/>
                    </a:cubicBezTo>
                    <a:cubicBezTo>
                      <a:pt x="596" y="414"/>
                      <a:pt x="605" y="411"/>
                      <a:pt x="605" y="411"/>
                    </a:cubicBezTo>
                    <a:cubicBezTo>
                      <a:pt x="605" y="411"/>
                      <a:pt x="595" y="399"/>
                      <a:pt x="580" y="382"/>
                    </a:cubicBezTo>
                    <a:cubicBezTo>
                      <a:pt x="566" y="366"/>
                      <a:pt x="548" y="343"/>
                      <a:pt x="530" y="319"/>
                    </a:cubicBezTo>
                    <a:cubicBezTo>
                      <a:pt x="512" y="296"/>
                      <a:pt x="495" y="272"/>
                      <a:pt x="483" y="254"/>
                    </a:cubicBezTo>
                    <a:cubicBezTo>
                      <a:pt x="470" y="236"/>
                      <a:pt x="462" y="224"/>
                      <a:pt x="462" y="224"/>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50">
                <a:extLst>
                  <a:ext uri="{FF2B5EF4-FFF2-40B4-BE49-F238E27FC236}">
                    <a16:creationId xmlns:a16="http://schemas.microsoft.com/office/drawing/2014/main" id="{1B649E67-C2FC-41F1-A40A-9C0096B2F36E}"/>
                  </a:ext>
                </a:extLst>
              </p:cNvPr>
              <p:cNvSpPr>
                <a:spLocks/>
              </p:cNvSpPr>
              <p:nvPr/>
            </p:nvSpPr>
            <p:spPr bwMode="auto">
              <a:xfrm>
                <a:off x="6541934" y="4231579"/>
                <a:ext cx="1582783" cy="1592943"/>
              </a:xfrm>
              <a:custGeom>
                <a:avLst/>
                <a:gdLst>
                  <a:gd name="T0" fmla="*/ 358 w 593"/>
                  <a:gd name="T1" fmla="*/ 94 h 597"/>
                  <a:gd name="T2" fmla="*/ 326 w 593"/>
                  <a:gd name="T3" fmla="*/ 77 h 597"/>
                  <a:gd name="T4" fmla="*/ 254 w 593"/>
                  <a:gd name="T5" fmla="*/ 43 h 597"/>
                  <a:gd name="T6" fmla="*/ 181 w 593"/>
                  <a:gd name="T7" fmla="*/ 12 h 597"/>
                  <a:gd name="T8" fmla="*/ 147 w 593"/>
                  <a:gd name="T9" fmla="*/ 0 h 597"/>
                  <a:gd name="T10" fmla="*/ 144 w 593"/>
                  <a:gd name="T11" fmla="*/ 11 h 597"/>
                  <a:gd name="T12" fmla="*/ 143 w 593"/>
                  <a:gd name="T13" fmla="*/ 17 h 597"/>
                  <a:gd name="T14" fmla="*/ 141 w 593"/>
                  <a:gd name="T15" fmla="*/ 24 h 597"/>
                  <a:gd name="T16" fmla="*/ 138 w 593"/>
                  <a:gd name="T17" fmla="*/ 32 h 597"/>
                  <a:gd name="T18" fmla="*/ 137 w 593"/>
                  <a:gd name="T19" fmla="*/ 36 h 597"/>
                  <a:gd name="T20" fmla="*/ 135 w 593"/>
                  <a:gd name="T21" fmla="*/ 40 h 597"/>
                  <a:gd name="T22" fmla="*/ 95 w 593"/>
                  <a:gd name="T23" fmla="*/ 119 h 597"/>
                  <a:gd name="T24" fmla="*/ 88 w 593"/>
                  <a:gd name="T25" fmla="*/ 129 h 597"/>
                  <a:gd name="T26" fmla="*/ 81 w 593"/>
                  <a:gd name="T27" fmla="*/ 138 h 597"/>
                  <a:gd name="T28" fmla="*/ 65 w 593"/>
                  <a:gd name="T29" fmla="*/ 155 h 597"/>
                  <a:gd name="T30" fmla="*/ 57 w 593"/>
                  <a:gd name="T31" fmla="*/ 162 h 597"/>
                  <a:gd name="T32" fmla="*/ 54 w 593"/>
                  <a:gd name="T33" fmla="*/ 166 h 597"/>
                  <a:gd name="T34" fmla="*/ 50 w 593"/>
                  <a:gd name="T35" fmla="*/ 170 h 597"/>
                  <a:gd name="T36" fmla="*/ 42 w 593"/>
                  <a:gd name="T37" fmla="*/ 176 h 597"/>
                  <a:gd name="T38" fmla="*/ 38 w 593"/>
                  <a:gd name="T39" fmla="*/ 179 h 597"/>
                  <a:gd name="T40" fmla="*/ 35 w 593"/>
                  <a:gd name="T41" fmla="*/ 182 h 597"/>
                  <a:gd name="T42" fmla="*/ 28 w 593"/>
                  <a:gd name="T43" fmla="*/ 187 h 597"/>
                  <a:gd name="T44" fmla="*/ 21 w 593"/>
                  <a:gd name="T45" fmla="*/ 192 h 597"/>
                  <a:gd name="T46" fmla="*/ 10 w 593"/>
                  <a:gd name="T47" fmla="*/ 199 h 597"/>
                  <a:gd name="T48" fmla="*/ 3 w 593"/>
                  <a:gd name="T49" fmla="*/ 204 h 597"/>
                  <a:gd name="T50" fmla="*/ 0 w 593"/>
                  <a:gd name="T51" fmla="*/ 205 h 597"/>
                  <a:gd name="T52" fmla="*/ 14 w 593"/>
                  <a:gd name="T53" fmla="*/ 239 h 597"/>
                  <a:gd name="T54" fmla="*/ 42 w 593"/>
                  <a:gd name="T55" fmla="*/ 313 h 597"/>
                  <a:gd name="T56" fmla="*/ 66 w 593"/>
                  <a:gd name="T57" fmla="*/ 389 h 597"/>
                  <a:gd name="T58" fmla="*/ 75 w 593"/>
                  <a:gd name="T59" fmla="*/ 424 h 597"/>
                  <a:gd name="T60" fmla="*/ 98 w 593"/>
                  <a:gd name="T61" fmla="*/ 453 h 597"/>
                  <a:gd name="T62" fmla="*/ 151 w 593"/>
                  <a:gd name="T63" fmla="*/ 513 h 597"/>
                  <a:gd name="T64" fmla="*/ 208 w 593"/>
                  <a:gd name="T65" fmla="*/ 572 h 597"/>
                  <a:gd name="T66" fmla="*/ 234 w 593"/>
                  <a:gd name="T67" fmla="*/ 597 h 597"/>
                  <a:gd name="T68" fmla="*/ 240 w 593"/>
                  <a:gd name="T69" fmla="*/ 593 h 597"/>
                  <a:gd name="T70" fmla="*/ 257 w 593"/>
                  <a:gd name="T71" fmla="*/ 583 h 597"/>
                  <a:gd name="T72" fmla="*/ 283 w 593"/>
                  <a:gd name="T73" fmla="*/ 566 h 597"/>
                  <a:gd name="T74" fmla="*/ 299 w 593"/>
                  <a:gd name="T75" fmla="*/ 554 h 597"/>
                  <a:gd name="T76" fmla="*/ 315 w 593"/>
                  <a:gd name="T77" fmla="*/ 542 h 597"/>
                  <a:gd name="T78" fmla="*/ 324 w 593"/>
                  <a:gd name="T79" fmla="*/ 535 h 597"/>
                  <a:gd name="T80" fmla="*/ 334 w 593"/>
                  <a:gd name="T81" fmla="*/ 527 h 597"/>
                  <a:gd name="T82" fmla="*/ 352 w 593"/>
                  <a:gd name="T83" fmla="*/ 511 h 597"/>
                  <a:gd name="T84" fmla="*/ 362 w 593"/>
                  <a:gd name="T85" fmla="*/ 502 h 597"/>
                  <a:gd name="T86" fmla="*/ 372 w 593"/>
                  <a:gd name="T87" fmla="*/ 493 h 597"/>
                  <a:gd name="T88" fmla="*/ 392 w 593"/>
                  <a:gd name="T89" fmla="*/ 474 h 597"/>
                  <a:gd name="T90" fmla="*/ 430 w 593"/>
                  <a:gd name="T91" fmla="*/ 431 h 597"/>
                  <a:gd name="T92" fmla="*/ 449 w 593"/>
                  <a:gd name="T93" fmla="*/ 408 h 597"/>
                  <a:gd name="T94" fmla="*/ 467 w 593"/>
                  <a:gd name="T95" fmla="*/ 384 h 597"/>
                  <a:gd name="T96" fmla="*/ 566 w 593"/>
                  <a:gd name="T97" fmla="*/ 190 h 597"/>
                  <a:gd name="T98" fmla="*/ 570 w 593"/>
                  <a:gd name="T99" fmla="*/ 180 h 597"/>
                  <a:gd name="T100" fmla="*/ 573 w 593"/>
                  <a:gd name="T101" fmla="*/ 170 h 597"/>
                  <a:gd name="T102" fmla="*/ 579 w 593"/>
                  <a:gd name="T103" fmla="*/ 152 h 597"/>
                  <a:gd name="T104" fmla="*/ 583 w 593"/>
                  <a:gd name="T105" fmla="*/ 136 h 597"/>
                  <a:gd name="T106" fmla="*/ 587 w 593"/>
                  <a:gd name="T107" fmla="*/ 122 h 597"/>
                  <a:gd name="T108" fmla="*/ 593 w 593"/>
                  <a:gd name="T109" fmla="*/ 96 h 597"/>
                  <a:gd name="T110" fmla="*/ 556 w 593"/>
                  <a:gd name="T111" fmla="*/ 98 h 597"/>
                  <a:gd name="T112" fmla="*/ 475 w 593"/>
                  <a:gd name="T113" fmla="*/ 100 h 597"/>
                  <a:gd name="T114" fmla="*/ 394 w 593"/>
                  <a:gd name="T115" fmla="*/ 97 h 597"/>
                  <a:gd name="T116" fmla="*/ 358 w 593"/>
                  <a:gd name="T117" fmla="*/ 9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 h="597">
                    <a:moveTo>
                      <a:pt x="358" y="94"/>
                    </a:moveTo>
                    <a:cubicBezTo>
                      <a:pt x="358" y="94"/>
                      <a:pt x="345" y="87"/>
                      <a:pt x="326" y="77"/>
                    </a:cubicBezTo>
                    <a:cubicBezTo>
                      <a:pt x="306" y="67"/>
                      <a:pt x="280" y="54"/>
                      <a:pt x="254" y="43"/>
                    </a:cubicBezTo>
                    <a:cubicBezTo>
                      <a:pt x="227" y="31"/>
                      <a:pt x="201" y="20"/>
                      <a:pt x="181" y="12"/>
                    </a:cubicBezTo>
                    <a:cubicBezTo>
                      <a:pt x="160" y="4"/>
                      <a:pt x="147" y="0"/>
                      <a:pt x="147" y="0"/>
                    </a:cubicBezTo>
                    <a:cubicBezTo>
                      <a:pt x="147" y="0"/>
                      <a:pt x="146" y="4"/>
                      <a:pt x="144" y="11"/>
                    </a:cubicBezTo>
                    <a:cubicBezTo>
                      <a:pt x="144" y="13"/>
                      <a:pt x="143" y="15"/>
                      <a:pt x="143" y="17"/>
                    </a:cubicBezTo>
                    <a:cubicBezTo>
                      <a:pt x="142" y="19"/>
                      <a:pt x="141" y="22"/>
                      <a:pt x="141" y="24"/>
                    </a:cubicBezTo>
                    <a:cubicBezTo>
                      <a:pt x="140" y="26"/>
                      <a:pt x="139" y="29"/>
                      <a:pt x="138" y="32"/>
                    </a:cubicBezTo>
                    <a:cubicBezTo>
                      <a:pt x="138" y="33"/>
                      <a:pt x="137" y="35"/>
                      <a:pt x="137" y="36"/>
                    </a:cubicBezTo>
                    <a:cubicBezTo>
                      <a:pt x="136" y="37"/>
                      <a:pt x="136" y="39"/>
                      <a:pt x="135" y="40"/>
                    </a:cubicBezTo>
                    <a:cubicBezTo>
                      <a:pt x="127" y="64"/>
                      <a:pt x="114" y="94"/>
                      <a:pt x="95" y="119"/>
                    </a:cubicBezTo>
                    <a:cubicBezTo>
                      <a:pt x="93" y="122"/>
                      <a:pt x="90" y="125"/>
                      <a:pt x="88" y="129"/>
                    </a:cubicBezTo>
                    <a:cubicBezTo>
                      <a:pt x="86" y="132"/>
                      <a:pt x="83" y="135"/>
                      <a:pt x="81" y="138"/>
                    </a:cubicBezTo>
                    <a:cubicBezTo>
                      <a:pt x="76" y="144"/>
                      <a:pt x="70" y="149"/>
                      <a:pt x="65" y="155"/>
                    </a:cubicBezTo>
                    <a:cubicBezTo>
                      <a:pt x="63" y="157"/>
                      <a:pt x="60" y="160"/>
                      <a:pt x="57" y="162"/>
                    </a:cubicBezTo>
                    <a:cubicBezTo>
                      <a:pt x="56" y="164"/>
                      <a:pt x="55" y="165"/>
                      <a:pt x="54" y="166"/>
                    </a:cubicBezTo>
                    <a:cubicBezTo>
                      <a:pt x="52" y="167"/>
                      <a:pt x="51" y="169"/>
                      <a:pt x="50" y="170"/>
                    </a:cubicBezTo>
                    <a:cubicBezTo>
                      <a:pt x="47" y="172"/>
                      <a:pt x="45" y="174"/>
                      <a:pt x="42" y="176"/>
                    </a:cubicBezTo>
                    <a:cubicBezTo>
                      <a:pt x="41" y="177"/>
                      <a:pt x="40" y="178"/>
                      <a:pt x="38" y="179"/>
                    </a:cubicBezTo>
                    <a:cubicBezTo>
                      <a:pt x="37" y="180"/>
                      <a:pt x="36" y="181"/>
                      <a:pt x="35" y="182"/>
                    </a:cubicBezTo>
                    <a:cubicBezTo>
                      <a:pt x="32" y="184"/>
                      <a:pt x="30" y="186"/>
                      <a:pt x="28" y="187"/>
                    </a:cubicBezTo>
                    <a:cubicBezTo>
                      <a:pt x="25" y="189"/>
                      <a:pt x="23" y="191"/>
                      <a:pt x="21" y="192"/>
                    </a:cubicBezTo>
                    <a:cubicBezTo>
                      <a:pt x="17" y="195"/>
                      <a:pt x="13" y="197"/>
                      <a:pt x="10" y="199"/>
                    </a:cubicBezTo>
                    <a:cubicBezTo>
                      <a:pt x="7" y="202"/>
                      <a:pt x="5" y="203"/>
                      <a:pt x="3" y="204"/>
                    </a:cubicBezTo>
                    <a:cubicBezTo>
                      <a:pt x="1" y="205"/>
                      <a:pt x="0" y="205"/>
                      <a:pt x="0" y="205"/>
                    </a:cubicBezTo>
                    <a:cubicBezTo>
                      <a:pt x="0" y="205"/>
                      <a:pt x="6" y="219"/>
                      <a:pt x="14" y="239"/>
                    </a:cubicBezTo>
                    <a:cubicBezTo>
                      <a:pt x="23" y="259"/>
                      <a:pt x="33" y="286"/>
                      <a:pt x="42" y="313"/>
                    </a:cubicBezTo>
                    <a:cubicBezTo>
                      <a:pt x="52" y="340"/>
                      <a:pt x="60" y="368"/>
                      <a:pt x="66" y="389"/>
                    </a:cubicBezTo>
                    <a:cubicBezTo>
                      <a:pt x="72" y="410"/>
                      <a:pt x="75" y="424"/>
                      <a:pt x="75" y="424"/>
                    </a:cubicBezTo>
                    <a:cubicBezTo>
                      <a:pt x="75" y="424"/>
                      <a:pt x="84" y="436"/>
                      <a:pt x="98" y="453"/>
                    </a:cubicBezTo>
                    <a:cubicBezTo>
                      <a:pt x="112" y="469"/>
                      <a:pt x="131" y="492"/>
                      <a:pt x="151" y="513"/>
                    </a:cubicBezTo>
                    <a:cubicBezTo>
                      <a:pt x="171" y="535"/>
                      <a:pt x="192" y="556"/>
                      <a:pt x="208" y="572"/>
                    </a:cubicBezTo>
                    <a:cubicBezTo>
                      <a:pt x="223" y="587"/>
                      <a:pt x="234" y="597"/>
                      <a:pt x="234" y="597"/>
                    </a:cubicBezTo>
                    <a:cubicBezTo>
                      <a:pt x="234" y="597"/>
                      <a:pt x="237" y="596"/>
                      <a:pt x="240" y="593"/>
                    </a:cubicBezTo>
                    <a:cubicBezTo>
                      <a:pt x="244" y="591"/>
                      <a:pt x="250" y="588"/>
                      <a:pt x="257" y="583"/>
                    </a:cubicBezTo>
                    <a:cubicBezTo>
                      <a:pt x="264" y="578"/>
                      <a:pt x="273" y="572"/>
                      <a:pt x="283" y="566"/>
                    </a:cubicBezTo>
                    <a:cubicBezTo>
                      <a:pt x="288" y="562"/>
                      <a:pt x="293" y="559"/>
                      <a:pt x="299" y="554"/>
                    </a:cubicBezTo>
                    <a:cubicBezTo>
                      <a:pt x="304" y="550"/>
                      <a:pt x="310" y="546"/>
                      <a:pt x="315" y="542"/>
                    </a:cubicBezTo>
                    <a:cubicBezTo>
                      <a:pt x="318" y="539"/>
                      <a:pt x="321" y="537"/>
                      <a:pt x="324" y="535"/>
                    </a:cubicBezTo>
                    <a:cubicBezTo>
                      <a:pt x="327" y="532"/>
                      <a:pt x="330" y="530"/>
                      <a:pt x="334" y="527"/>
                    </a:cubicBezTo>
                    <a:cubicBezTo>
                      <a:pt x="340" y="522"/>
                      <a:pt x="346" y="516"/>
                      <a:pt x="352" y="511"/>
                    </a:cubicBezTo>
                    <a:cubicBezTo>
                      <a:pt x="356" y="508"/>
                      <a:pt x="359" y="505"/>
                      <a:pt x="362" y="502"/>
                    </a:cubicBezTo>
                    <a:cubicBezTo>
                      <a:pt x="365" y="499"/>
                      <a:pt x="369" y="496"/>
                      <a:pt x="372" y="493"/>
                    </a:cubicBezTo>
                    <a:cubicBezTo>
                      <a:pt x="378" y="487"/>
                      <a:pt x="385" y="481"/>
                      <a:pt x="392" y="474"/>
                    </a:cubicBezTo>
                    <a:cubicBezTo>
                      <a:pt x="404" y="460"/>
                      <a:pt x="418" y="446"/>
                      <a:pt x="430" y="431"/>
                    </a:cubicBezTo>
                    <a:cubicBezTo>
                      <a:pt x="437" y="423"/>
                      <a:pt x="443" y="416"/>
                      <a:pt x="449" y="408"/>
                    </a:cubicBezTo>
                    <a:cubicBezTo>
                      <a:pt x="455" y="400"/>
                      <a:pt x="461" y="392"/>
                      <a:pt x="467" y="384"/>
                    </a:cubicBezTo>
                    <a:cubicBezTo>
                      <a:pt x="514" y="318"/>
                      <a:pt x="547" y="245"/>
                      <a:pt x="566" y="190"/>
                    </a:cubicBezTo>
                    <a:cubicBezTo>
                      <a:pt x="568" y="186"/>
                      <a:pt x="569" y="183"/>
                      <a:pt x="570" y="180"/>
                    </a:cubicBezTo>
                    <a:cubicBezTo>
                      <a:pt x="571" y="176"/>
                      <a:pt x="572" y="173"/>
                      <a:pt x="573" y="170"/>
                    </a:cubicBezTo>
                    <a:cubicBezTo>
                      <a:pt x="575" y="164"/>
                      <a:pt x="577" y="157"/>
                      <a:pt x="579" y="152"/>
                    </a:cubicBezTo>
                    <a:cubicBezTo>
                      <a:pt x="580" y="146"/>
                      <a:pt x="582" y="141"/>
                      <a:pt x="583" y="136"/>
                    </a:cubicBezTo>
                    <a:cubicBezTo>
                      <a:pt x="584" y="131"/>
                      <a:pt x="586" y="126"/>
                      <a:pt x="587" y="122"/>
                    </a:cubicBezTo>
                    <a:cubicBezTo>
                      <a:pt x="590" y="106"/>
                      <a:pt x="593" y="96"/>
                      <a:pt x="593" y="96"/>
                    </a:cubicBezTo>
                    <a:cubicBezTo>
                      <a:pt x="593" y="96"/>
                      <a:pt x="578" y="97"/>
                      <a:pt x="556" y="98"/>
                    </a:cubicBezTo>
                    <a:cubicBezTo>
                      <a:pt x="533" y="99"/>
                      <a:pt x="504" y="100"/>
                      <a:pt x="475" y="100"/>
                    </a:cubicBezTo>
                    <a:cubicBezTo>
                      <a:pt x="445" y="100"/>
                      <a:pt x="416" y="98"/>
                      <a:pt x="394" y="97"/>
                    </a:cubicBezTo>
                    <a:cubicBezTo>
                      <a:pt x="372" y="96"/>
                      <a:pt x="358" y="94"/>
                      <a:pt x="358" y="94"/>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51">
                <a:extLst>
                  <a:ext uri="{FF2B5EF4-FFF2-40B4-BE49-F238E27FC236}">
                    <a16:creationId xmlns:a16="http://schemas.microsoft.com/office/drawing/2014/main" id="{B610DA4A-EAFB-4A8F-A442-1D99B34E4B41}"/>
                  </a:ext>
                </a:extLst>
              </p:cNvPr>
              <p:cNvSpPr>
                <a:spLocks/>
              </p:cNvSpPr>
              <p:nvPr/>
            </p:nvSpPr>
            <p:spPr bwMode="auto">
              <a:xfrm>
                <a:off x="6765465" y="2751531"/>
                <a:ext cx="1410055" cy="1597459"/>
              </a:xfrm>
              <a:custGeom>
                <a:avLst/>
                <a:gdLst>
                  <a:gd name="T0" fmla="*/ 172 w 528"/>
                  <a:gd name="T1" fmla="*/ 195 h 599"/>
                  <a:gd name="T2" fmla="*/ 31 w 528"/>
                  <a:gd name="T3" fmla="*/ 267 h 599"/>
                  <a:gd name="T4" fmla="*/ 7 w 528"/>
                  <a:gd name="T5" fmla="*/ 295 h 599"/>
                  <a:gd name="T6" fmla="*/ 15 w 528"/>
                  <a:gd name="T7" fmla="*/ 306 h 599"/>
                  <a:gd name="T8" fmla="*/ 22 w 528"/>
                  <a:gd name="T9" fmla="*/ 316 h 599"/>
                  <a:gd name="T10" fmla="*/ 60 w 528"/>
                  <a:gd name="T11" fmla="*/ 398 h 599"/>
                  <a:gd name="T12" fmla="*/ 66 w 528"/>
                  <a:gd name="T13" fmla="*/ 420 h 599"/>
                  <a:gd name="T14" fmla="*/ 68 w 528"/>
                  <a:gd name="T15" fmla="*/ 431 h 599"/>
                  <a:gd name="T16" fmla="*/ 70 w 528"/>
                  <a:gd name="T17" fmla="*/ 452 h 599"/>
                  <a:gd name="T18" fmla="*/ 71 w 528"/>
                  <a:gd name="T19" fmla="*/ 472 h 599"/>
                  <a:gd name="T20" fmla="*/ 71 w 528"/>
                  <a:gd name="T21" fmla="*/ 481 h 599"/>
                  <a:gd name="T22" fmla="*/ 71 w 528"/>
                  <a:gd name="T23" fmla="*/ 498 h 599"/>
                  <a:gd name="T24" fmla="*/ 69 w 528"/>
                  <a:gd name="T25" fmla="*/ 519 h 599"/>
                  <a:gd name="T26" fmla="*/ 103 w 528"/>
                  <a:gd name="T27" fmla="*/ 532 h 599"/>
                  <a:gd name="T28" fmla="*/ 253 w 528"/>
                  <a:gd name="T29" fmla="*/ 585 h 599"/>
                  <a:gd name="T30" fmla="*/ 323 w 528"/>
                  <a:gd name="T31" fmla="*/ 598 h 599"/>
                  <a:gd name="T32" fmla="*/ 484 w 528"/>
                  <a:gd name="T33" fmla="*/ 587 h 599"/>
                  <a:gd name="T34" fmla="*/ 522 w 528"/>
                  <a:gd name="T35" fmla="*/ 575 h 599"/>
                  <a:gd name="T36" fmla="*/ 526 w 528"/>
                  <a:gd name="T37" fmla="*/ 526 h 599"/>
                  <a:gd name="T38" fmla="*/ 528 w 528"/>
                  <a:gd name="T39" fmla="*/ 486 h 599"/>
                  <a:gd name="T40" fmla="*/ 528 w 528"/>
                  <a:gd name="T41" fmla="*/ 464 h 599"/>
                  <a:gd name="T42" fmla="*/ 525 w 528"/>
                  <a:gd name="T43" fmla="*/ 413 h 599"/>
                  <a:gd name="T44" fmla="*/ 518 w 528"/>
                  <a:gd name="T45" fmla="*/ 358 h 599"/>
                  <a:gd name="T46" fmla="*/ 513 w 528"/>
                  <a:gd name="T47" fmla="*/ 329 h 599"/>
                  <a:gd name="T48" fmla="*/ 499 w 528"/>
                  <a:gd name="T49" fmla="*/ 272 h 599"/>
                  <a:gd name="T50" fmla="*/ 485 w 528"/>
                  <a:gd name="T51" fmla="*/ 229 h 599"/>
                  <a:gd name="T52" fmla="*/ 458 w 528"/>
                  <a:gd name="T53" fmla="*/ 163 h 599"/>
                  <a:gd name="T54" fmla="*/ 434 w 528"/>
                  <a:gd name="T55" fmla="*/ 116 h 599"/>
                  <a:gd name="T56" fmla="*/ 422 w 528"/>
                  <a:gd name="T57" fmla="*/ 95 h 599"/>
                  <a:gd name="T58" fmla="*/ 405 w 528"/>
                  <a:gd name="T59" fmla="*/ 67 h 599"/>
                  <a:gd name="T60" fmla="*/ 389 w 528"/>
                  <a:gd name="T61" fmla="*/ 44 h 599"/>
                  <a:gd name="T62" fmla="*/ 371 w 528"/>
                  <a:gd name="T63" fmla="*/ 20 h 599"/>
                  <a:gd name="T64" fmla="*/ 333 w 528"/>
                  <a:gd name="T65" fmla="*/ 29 h 599"/>
                  <a:gd name="T66" fmla="*/ 230 w 528"/>
                  <a:gd name="T67" fmla="*/ 15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99">
                    <a:moveTo>
                      <a:pt x="205" y="180"/>
                    </a:moveTo>
                    <a:cubicBezTo>
                      <a:pt x="205" y="180"/>
                      <a:pt x="192" y="186"/>
                      <a:pt x="172" y="195"/>
                    </a:cubicBezTo>
                    <a:cubicBezTo>
                      <a:pt x="152" y="204"/>
                      <a:pt x="126" y="216"/>
                      <a:pt x="100" y="229"/>
                    </a:cubicBezTo>
                    <a:cubicBezTo>
                      <a:pt x="75" y="242"/>
                      <a:pt x="49" y="256"/>
                      <a:pt x="31" y="267"/>
                    </a:cubicBezTo>
                    <a:cubicBezTo>
                      <a:pt x="12" y="278"/>
                      <a:pt x="0" y="285"/>
                      <a:pt x="0" y="285"/>
                    </a:cubicBezTo>
                    <a:cubicBezTo>
                      <a:pt x="0" y="285"/>
                      <a:pt x="2" y="289"/>
                      <a:pt x="7" y="295"/>
                    </a:cubicBezTo>
                    <a:cubicBezTo>
                      <a:pt x="8" y="296"/>
                      <a:pt x="10" y="298"/>
                      <a:pt x="11" y="300"/>
                    </a:cubicBezTo>
                    <a:cubicBezTo>
                      <a:pt x="12" y="302"/>
                      <a:pt x="14" y="304"/>
                      <a:pt x="15" y="306"/>
                    </a:cubicBezTo>
                    <a:cubicBezTo>
                      <a:pt x="17" y="308"/>
                      <a:pt x="18" y="310"/>
                      <a:pt x="20" y="313"/>
                    </a:cubicBezTo>
                    <a:cubicBezTo>
                      <a:pt x="21" y="314"/>
                      <a:pt x="21" y="315"/>
                      <a:pt x="22" y="316"/>
                    </a:cubicBezTo>
                    <a:cubicBezTo>
                      <a:pt x="23" y="318"/>
                      <a:pt x="24" y="319"/>
                      <a:pt x="25" y="320"/>
                    </a:cubicBezTo>
                    <a:cubicBezTo>
                      <a:pt x="38" y="341"/>
                      <a:pt x="52" y="369"/>
                      <a:pt x="60" y="398"/>
                    </a:cubicBezTo>
                    <a:cubicBezTo>
                      <a:pt x="61" y="402"/>
                      <a:pt x="62" y="406"/>
                      <a:pt x="63" y="409"/>
                    </a:cubicBezTo>
                    <a:cubicBezTo>
                      <a:pt x="64" y="413"/>
                      <a:pt x="65" y="417"/>
                      <a:pt x="66" y="420"/>
                    </a:cubicBezTo>
                    <a:cubicBezTo>
                      <a:pt x="66" y="422"/>
                      <a:pt x="67" y="424"/>
                      <a:pt x="67" y="426"/>
                    </a:cubicBezTo>
                    <a:cubicBezTo>
                      <a:pt x="67" y="427"/>
                      <a:pt x="67" y="429"/>
                      <a:pt x="68" y="431"/>
                    </a:cubicBezTo>
                    <a:cubicBezTo>
                      <a:pt x="68" y="435"/>
                      <a:pt x="69" y="438"/>
                      <a:pt x="69" y="442"/>
                    </a:cubicBezTo>
                    <a:cubicBezTo>
                      <a:pt x="70" y="445"/>
                      <a:pt x="70" y="449"/>
                      <a:pt x="70" y="452"/>
                    </a:cubicBezTo>
                    <a:cubicBezTo>
                      <a:pt x="71" y="456"/>
                      <a:pt x="71" y="459"/>
                      <a:pt x="71" y="462"/>
                    </a:cubicBezTo>
                    <a:cubicBezTo>
                      <a:pt x="71" y="466"/>
                      <a:pt x="71" y="469"/>
                      <a:pt x="71" y="472"/>
                    </a:cubicBezTo>
                    <a:cubicBezTo>
                      <a:pt x="71" y="474"/>
                      <a:pt x="72" y="475"/>
                      <a:pt x="72" y="477"/>
                    </a:cubicBezTo>
                    <a:cubicBezTo>
                      <a:pt x="72" y="478"/>
                      <a:pt x="71" y="480"/>
                      <a:pt x="71" y="481"/>
                    </a:cubicBezTo>
                    <a:cubicBezTo>
                      <a:pt x="71" y="484"/>
                      <a:pt x="71" y="487"/>
                      <a:pt x="71" y="490"/>
                    </a:cubicBezTo>
                    <a:cubicBezTo>
                      <a:pt x="71" y="493"/>
                      <a:pt x="71" y="495"/>
                      <a:pt x="71" y="498"/>
                    </a:cubicBezTo>
                    <a:cubicBezTo>
                      <a:pt x="70" y="503"/>
                      <a:pt x="70" y="507"/>
                      <a:pt x="70" y="511"/>
                    </a:cubicBezTo>
                    <a:cubicBezTo>
                      <a:pt x="70" y="515"/>
                      <a:pt x="69" y="518"/>
                      <a:pt x="69" y="519"/>
                    </a:cubicBezTo>
                    <a:cubicBezTo>
                      <a:pt x="69" y="521"/>
                      <a:pt x="68" y="523"/>
                      <a:pt x="68" y="523"/>
                    </a:cubicBezTo>
                    <a:cubicBezTo>
                      <a:pt x="68" y="523"/>
                      <a:pt x="82" y="526"/>
                      <a:pt x="103" y="532"/>
                    </a:cubicBezTo>
                    <a:cubicBezTo>
                      <a:pt x="124" y="538"/>
                      <a:pt x="152" y="547"/>
                      <a:pt x="179" y="556"/>
                    </a:cubicBezTo>
                    <a:cubicBezTo>
                      <a:pt x="206" y="566"/>
                      <a:pt x="233" y="576"/>
                      <a:pt x="253" y="585"/>
                    </a:cubicBezTo>
                    <a:cubicBezTo>
                      <a:pt x="273" y="593"/>
                      <a:pt x="287" y="599"/>
                      <a:pt x="287" y="599"/>
                    </a:cubicBezTo>
                    <a:cubicBezTo>
                      <a:pt x="287" y="599"/>
                      <a:pt x="301" y="599"/>
                      <a:pt x="323" y="598"/>
                    </a:cubicBezTo>
                    <a:cubicBezTo>
                      <a:pt x="345" y="598"/>
                      <a:pt x="374" y="597"/>
                      <a:pt x="403" y="595"/>
                    </a:cubicBezTo>
                    <a:cubicBezTo>
                      <a:pt x="433" y="593"/>
                      <a:pt x="462" y="590"/>
                      <a:pt x="484" y="587"/>
                    </a:cubicBezTo>
                    <a:cubicBezTo>
                      <a:pt x="506" y="584"/>
                      <a:pt x="521" y="582"/>
                      <a:pt x="521" y="582"/>
                    </a:cubicBezTo>
                    <a:cubicBezTo>
                      <a:pt x="521" y="582"/>
                      <a:pt x="521" y="580"/>
                      <a:pt x="522" y="575"/>
                    </a:cubicBezTo>
                    <a:cubicBezTo>
                      <a:pt x="522" y="571"/>
                      <a:pt x="523" y="565"/>
                      <a:pt x="524" y="556"/>
                    </a:cubicBezTo>
                    <a:cubicBezTo>
                      <a:pt x="524" y="548"/>
                      <a:pt x="525" y="538"/>
                      <a:pt x="526" y="526"/>
                    </a:cubicBezTo>
                    <a:cubicBezTo>
                      <a:pt x="527" y="520"/>
                      <a:pt x="527" y="514"/>
                      <a:pt x="527" y="507"/>
                    </a:cubicBezTo>
                    <a:cubicBezTo>
                      <a:pt x="527" y="501"/>
                      <a:pt x="527" y="494"/>
                      <a:pt x="528" y="486"/>
                    </a:cubicBezTo>
                    <a:cubicBezTo>
                      <a:pt x="528" y="483"/>
                      <a:pt x="528" y="479"/>
                      <a:pt x="528" y="475"/>
                    </a:cubicBezTo>
                    <a:cubicBezTo>
                      <a:pt x="528" y="472"/>
                      <a:pt x="528" y="468"/>
                      <a:pt x="528" y="464"/>
                    </a:cubicBezTo>
                    <a:cubicBezTo>
                      <a:pt x="527" y="456"/>
                      <a:pt x="527" y="448"/>
                      <a:pt x="527" y="439"/>
                    </a:cubicBezTo>
                    <a:cubicBezTo>
                      <a:pt x="527" y="431"/>
                      <a:pt x="526" y="422"/>
                      <a:pt x="525" y="413"/>
                    </a:cubicBezTo>
                    <a:cubicBezTo>
                      <a:pt x="524" y="404"/>
                      <a:pt x="523" y="395"/>
                      <a:pt x="522" y="386"/>
                    </a:cubicBezTo>
                    <a:cubicBezTo>
                      <a:pt x="521" y="377"/>
                      <a:pt x="519" y="367"/>
                      <a:pt x="518" y="358"/>
                    </a:cubicBezTo>
                    <a:cubicBezTo>
                      <a:pt x="517" y="353"/>
                      <a:pt x="517" y="348"/>
                      <a:pt x="516" y="344"/>
                    </a:cubicBezTo>
                    <a:cubicBezTo>
                      <a:pt x="515" y="339"/>
                      <a:pt x="514" y="334"/>
                      <a:pt x="513" y="329"/>
                    </a:cubicBezTo>
                    <a:cubicBezTo>
                      <a:pt x="511" y="320"/>
                      <a:pt x="509" y="310"/>
                      <a:pt x="506" y="300"/>
                    </a:cubicBezTo>
                    <a:cubicBezTo>
                      <a:pt x="504" y="291"/>
                      <a:pt x="501" y="281"/>
                      <a:pt x="499" y="272"/>
                    </a:cubicBezTo>
                    <a:cubicBezTo>
                      <a:pt x="496" y="262"/>
                      <a:pt x="493" y="253"/>
                      <a:pt x="490" y="243"/>
                    </a:cubicBezTo>
                    <a:cubicBezTo>
                      <a:pt x="488" y="239"/>
                      <a:pt x="487" y="234"/>
                      <a:pt x="485" y="229"/>
                    </a:cubicBezTo>
                    <a:cubicBezTo>
                      <a:pt x="483" y="225"/>
                      <a:pt x="482" y="220"/>
                      <a:pt x="480" y="215"/>
                    </a:cubicBezTo>
                    <a:cubicBezTo>
                      <a:pt x="473" y="197"/>
                      <a:pt x="466" y="180"/>
                      <a:pt x="458" y="163"/>
                    </a:cubicBezTo>
                    <a:cubicBezTo>
                      <a:pt x="454" y="155"/>
                      <a:pt x="450" y="146"/>
                      <a:pt x="446" y="139"/>
                    </a:cubicBezTo>
                    <a:cubicBezTo>
                      <a:pt x="442" y="131"/>
                      <a:pt x="438" y="124"/>
                      <a:pt x="434" y="116"/>
                    </a:cubicBezTo>
                    <a:cubicBezTo>
                      <a:pt x="432" y="113"/>
                      <a:pt x="430" y="109"/>
                      <a:pt x="428" y="105"/>
                    </a:cubicBezTo>
                    <a:cubicBezTo>
                      <a:pt x="426" y="102"/>
                      <a:pt x="424" y="99"/>
                      <a:pt x="422" y="95"/>
                    </a:cubicBezTo>
                    <a:cubicBezTo>
                      <a:pt x="418" y="89"/>
                      <a:pt x="414" y="82"/>
                      <a:pt x="410" y="76"/>
                    </a:cubicBezTo>
                    <a:cubicBezTo>
                      <a:pt x="408" y="73"/>
                      <a:pt x="406" y="70"/>
                      <a:pt x="405" y="67"/>
                    </a:cubicBezTo>
                    <a:cubicBezTo>
                      <a:pt x="403" y="64"/>
                      <a:pt x="401" y="62"/>
                      <a:pt x="399" y="59"/>
                    </a:cubicBezTo>
                    <a:cubicBezTo>
                      <a:pt x="395" y="54"/>
                      <a:pt x="392" y="49"/>
                      <a:pt x="389" y="44"/>
                    </a:cubicBezTo>
                    <a:cubicBezTo>
                      <a:pt x="385" y="39"/>
                      <a:pt x="382" y="35"/>
                      <a:pt x="379" y="31"/>
                    </a:cubicBezTo>
                    <a:cubicBezTo>
                      <a:pt x="376" y="27"/>
                      <a:pt x="374" y="23"/>
                      <a:pt x="371" y="20"/>
                    </a:cubicBezTo>
                    <a:cubicBezTo>
                      <a:pt x="361" y="7"/>
                      <a:pt x="355" y="0"/>
                      <a:pt x="355" y="0"/>
                    </a:cubicBezTo>
                    <a:cubicBezTo>
                      <a:pt x="355" y="0"/>
                      <a:pt x="347" y="12"/>
                      <a:pt x="333" y="29"/>
                    </a:cubicBezTo>
                    <a:cubicBezTo>
                      <a:pt x="320" y="47"/>
                      <a:pt x="302" y="70"/>
                      <a:pt x="283" y="93"/>
                    </a:cubicBezTo>
                    <a:cubicBezTo>
                      <a:pt x="265" y="115"/>
                      <a:pt x="245" y="138"/>
                      <a:pt x="230" y="154"/>
                    </a:cubicBezTo>
                    <a:cubicBezTo>
                      <a:pt x="216" y="170"/>
                      <a:pt x="205" y="180"/>
                      <a:pt x="205" y="180"/>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52">
                <a:extLst>
                  <a:ext uri="{FF2B5EF4-FFF2-40B4-BE49-F238E27FC236}">
                    <a16:creationId xmlns:a16="http://schemas.microsoft.com/office/drawing/2014/main" id="{107F2A6C-C429-4A04-B0C8-5F0744CEF955}"/>
                  </a:ext>
                </a:extLst>
              </p:cNvPr>
              <p:cNvSpPr>
                <a:spLocks/>
              </p:cNvSpPr>
              <p:nvPr/>
            </p:nvSpPr>
            <p:spPr bwMode="auto">
              <a:xfrm>
                <a:off x="6101645" y="1974816"/>
                <a:ext cx="1489081" cy="1473275"/>
              </a:xfrm>
              <a:custGeom>
                <a:avLst/>
                <a:gdLst>
                  <a:gd name="T0" fmla="*/ 38 w 558"/>
                  <a:gd name="T1" fmla="*/ 265 h 552"/>
                  <a:gd name="T2" fmla="*/ 5 w 558"/>
                  <a:gd name="T3" fmla="*/ 420 h 552"/>
                  <a:gd name="T4" fmla="*/ 12 w 558"/>
                  <a:gd name="T5" fmla="*/ 456 h 552"/>
                  <a:gd name="T6" fmla="*/ 25 w 558"/>
                  <a:gd name="T7" fmla="*/ 457 h 552"/>
                  <a:gd name="T8" fmla="*/ 38 w 558"/>
                  <a:gd name="T9" fmla="*/ 458 h 552"/>
                  <a:gd name="T10" fmla="*/ 126 w 558"/>
                  <a:gd name="T11" fmla="*/ 480 h 552"/>
                  <a:gd name="T12" fmla="*/ 146 w 558"/>
                  <a:gd name="T13" fmla="*/ 489 h 552"/>
                  <a:gd name="T14" fmla="*/ 156 w 558"/>
                  <a:gd name="T15" fmla="*/ 495 h 552"/>
                  <a:gd name="T16" fmla="*/ 174 w 558"/>
                  <a:gd name="T17" fmla="*/ 506 h 552"/>
                  <a:gd name="T18" fmla="*/ 190 w 558"/>
                  <a:gd name="T19" fmla="*/ 518 h 552"/>
                  <a:gd name="T20" fmla="*/ 197 w 558"/>
                  <a:gd name="T21" fmla="*/ 524 h 552"/>
                  <a:gd name="T22" fmla="*/ 210 w 558"/>
                  <a:gd name="T23" fmla="*/ 534 h 552"/>
                  <a:gd name="T24" fmla="*/ 225 w 558"/>
                  <a:gd name="T25" fmla="*/ 550 h 552"/>
                  <a:gd name="T26" fmla="*/ 257 w 558"/>
                  <a:gd name="T27" fmla="*/ 531 h 552"/>
                  <a:gd name="T28" fmla="*/ 392 w 558"/>
                  <a:gd name="T29" fmla="*/ 447 h 552"/>
                  <a:gd name="T30" fmla="*/ 446 w 558"/>
                  <a:gd name="T31" fmla="*/ 402 h 552"/>
                  <a:gd name="T32" fmla="*/ 539 w 558"/>
                  <a:gd name="T33" fmla="*/ 269 h 552"/>
                  <a:gd name="T34" fmla="*/ 553 w 558"/>
                  <a:gd name="T35" fmla="*/ 233 h 552"/>
                  <a:gd name="T36" fmla="*/ 518 w 558"/>
                  <a:gd name="T37" fmla="*/ 198 h 552"/>
                  <a:gd name="T38" fmla="*/ 488 w 558"/>
                  <a:gd name="T39" fmla="*/ 172 h 552"/>
                  <a:gd name="T40" fmla="*/ 470 w 558"/>
                  <a:gd name="T41" fmla="*/ 158 h 552"/>
                  <a:gd name="T42" fmla="*/ 429 w 558"/>
                  <a:gd name="T43" fmla="*/ 128 h 552"/>
                  <a:gd name="T44" fmla="*/ 382 w 558"/>
                  <a:gd name="T45" fmla="*/ 99 h 552"/>
                  <a:gd name="T46" fmla="*/ 357 w 558"/>
                  <a:gd name="T47" fmla="*/ 85 h 552"/>
                  <a:gd name="T48" fmla="*/ 303 w 558"/>
                  <a:gd name="T49" fmla="*/ 60 h 552"/>
                  <a:gd name="T50" fmla="*/ 262 w 558"/>
                  <a:gd name="T51" fmla="*/ 43 h 552"/>
                  <a:gd name="T52" fmla="*/ 193 w 558"/>
                  <a:gd name="T53" fmla="*/ 23 h 552"/>
                  <a:gd name="T54" fmla="*/ 141 w 558"/>
                  <a:gd name="T55" fmla="*/ 12 h 552"/>
                  <a:gd name="T56" fmla="*/ 118 w 558"/>
                  <a:gd name="T57" fmla="*/ 8 h 552"/>
                  <a:gd name="T58" fmla="*/ 85 w 558"/>
                  <a:gd name="T59" fmla="*/ 4 h 552"/>
                  <a:gd name="T60" fmla="*/ 57 w 558"/>
                  <a:gd name="T61" fmla="*/ 2 h 552"/>
                  <a:gd name="T62" fmla="*/ 27 w 558"/>
                  <a:gd name="T63" fmla="*/ 0 h 552"/>
                  <a:gd name="T64" fmla="*/ 11 w 558"/>
                  <a:gd name="T65" fmla="*/ 35 h 552"/>
                  <a:gd name="T66" fmla="*/ 43 w 558"/>
                  <a:gd name="T67" fmla="*/ 19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8" h="552">
                    <a:moveTo>
                      <a:pt x="47" y="230"/>
                    </a:moveTo>
                    <a:cubicBezTo>
                      <a:pt x="47" y="230"/>
                      <a:pt x="43" y="244"/>
                      <a:pt x="38" y="265"/>
                    </a:cubicBezTo>
                    <a:cubicBezTo>
                      <a:pt x="32" y="286"/>
                      <a:pt x="25" y="314"/>
                      <a:pt x="19" y="342"/>
                    </a:cubicBezTo>
                    <a:cubicBezTo>
                      <a:pt x="13" y="371"/>
                      <a:pt x="8" y="399"/>
                      <a:pt x="5" y="420"/>
                    </a:cubicBezTo>
                    <a:cubicBezTo>
                      <a:pt x="1" y="442"/>
                      <a:pt x="0" y="456"/>
                      <a:pt x="0" y="456"/>
                    </a:cubicBezTo>
                    <a:cubicBezTo>
                      <a:pt x="0" y="456"/>
                      <a:pt x="4" y="456"/>
                      <a:pt x="12" y="456"/>
                    </a:cubicBezTo>
                    <a:cubicBezTo>
                      <a:pt x="14" y="456"/>
                      <a:pt x="16" y="456"/>
                      <a:pt x="18" y="456"/>
                    </a:cubicBezTo>
                    <a:cubicBezTo>
                      <a:pt x="20" y="456"/>
                      <a:pt x="23" y="457"/>
                      <a:pt x="25" y="457"/>
                    </a:cubicBezTo>
                    <a:cubicBezTo>
                      <a:pt x="28" y="457"/>
                      <a:pt x="31" y="457"/>
                      <a:pt x="34" y="458"/>
                    </a:cubicBezTo>
                    <a:cubicBezTo>
                      <a:pt x="35" y="458"/>
                      <a:pt x="36" y="458"/>
                      <a:pt x="38" y="458"/>
                    </a:cubicBezTo>
                    <a:cubicBezTo>
                      <a:pt x="39" y="458"/>
                      <a:pt x="41" y="458"/>
                      <a:pt x="42" y="458"/>
                    </a:cubicBezTo>
                    <a:cubicBezTo>
                      <a:pt x="67" y="461"/>
                      <a:pt x="98" y="468"/>
                      <a:pt x="126" y="480"/>
                    </a:cubicBezTo>
                    <a:cubicBezTo>
                      <a:pt x="129" y="481"/>
                      <a:pt x="133" y="483"/>
                      <a:pt x="136" y="484"/>
                    </a:cubicBezTo>
                    <a:cubicBezTo>
                      <a:pt x="139" y="486"/>
                      <a:pt x="143" y="488"/>
                      <a:pt x="146" y="489"/>
                    </a:cubicBezTo>
                    <a:cubicBezTo>
                      <a:pt x="148" y="490"/>
                      <a:pt x="149" y="491"/>
                      <a:pt x="151" y="492"/>
                    </a:cubicBezTo>
                    <a:cubicBezTo>
                      <a:pt x="153" y="493"/>
                      <a:pt x="154" y="494"/>
                      <a:pt x="156" y="495"/>
                    </a:cubicBezTo>
                    <a:cubicBezTo>
                      <a:pt x="159" y="497"/>
                      <a:pt x="162" y="498"/>
                      <a:pt x="165" y="500"/>
                    </a:cubicBezTo>
                    <a:cubicBezTo>
                      <a:pt x="168" y="502"/>
                      <a:pt x="171" y="504"/>
                      <a:pt x="174" y="506"/>
                    </a:cubicBezTo>
                    <a:cubicBezTo>
                      <a:pt x="177" y="508"/>
                      <a:pt x="180" y="510"/>
                      <a:pt x="182" y="512"/>
                    </a:cubicBezTo>
                    <a:cubicBezTo>
                      <a:pt x="185" y="514"/>
                      <a:pt x="187" y="516"/>
                      <a:pt x="190" y="518"/>
                    </a:cubicBezTo>
                    <a:cubicBezTo>
                      <a:pt x="191" y="519"/>
                      <a:pt x="193" y="520"/>
                      <a:pt x="194" y="521"/>
                    </a:cubicBezTo>
                    <a:cubicBezTo>
                      <a:pt x="195" y="522"/>
                      <a:pt x="196" y="523"/>
                      <a:pt x="197" y="524"/>
                    </a:cubicBezTo>
                    <a:cubicBezTo>
                      <a:pt x="200" y="526"/>
                      <a:pt x="202" y="527"/>
                      <a:pt x="204" y="529"/>
                    </a:cubicBezTo>
                    <a:cubicBezTo>
                      <a:pt x="206" y="531"/>
                      <a:pt x="208" y="533"/>
                      <a:pt x="210" y="534"/>
                    </a:cubicBezTo>
                    <a:cubicBezTo>
                      <a:pt x="213" y="538"/>
                      <a:pt x="217" y="541"/>
                      <a:pt x="219" y="543"/>
                    </a:cubicBezTo>
                    <a:cubicBezTo>
                      <a:pt x="222" y="546"/>
                      <a:pt x="224" y="548"/>
                      <a:pt x="225" y="550"/>
                    </a:cubicBezTo>
                    <a:cubicBezTo>
                      <a:pt x="226" y="551"/>
                      <a:pt x="227" y="552"/>
                      <a:pt x="227" y="552"/>
                    </a:cubicBezTo>
                    <a:cubicBezTo>
                      <a:pt x="227" y="552"/>
                      <a:pt x="239" y="543"/>
                      <a:pt x="257" y="531"/>
                    </a:cubicBezTo>
                    <a:cubicBezTo>
                      <a:pt x="274" y="518"/>
                      <a:pt x="298" y="502"/>
                      <a:pt x="323" y="487"/>
                    </a:cubicBezTo>
                    <a:cubicBezTo>
                      <a:pt x="347" y="472"/>
                      <a:pt x="373" y="458"/>
                      <a:pt x="392" y="447"/>
                    </a:cubicBezTo>
                    <a:cubicBezTo>
                      <a:pt x="411" y="437"/>
                      <a:pt x="424" y="430"/>
                      <a:pt x="424" y="430"/>
                    </a:cubicBezTo>
                    <a:cubicBezTo>
                      <a:pt x="424" y="430"/>
                      <a:pt x="433" y="419"/>
                      <a:pt x="446" y="402"/>
                    </a:cubicBezTo>
                    <a:cubicBezTo>
                      <a:pt x="460" y="384"/>
                      <a:pt x="477" y="361"/>
                      <a:pt x="494" y="337"/>
                    </a:cubicBezTo>
                    <a:cubicBezTo>
                      <a:pt x="511" y="313"/>
                      <a:pt x="527" y="288"/>
                      <a:pt x="539" y="269"/>
                    </a:cubicBezTo>
                    <a:cubicBezTo>
                      <a:pt x="551" y="251"/>
                      <a:pt x="558" y="238"/>
                      <a:pt x="558" y="238"/>
                    </a:cubicBezTo>
                    <a:cubicBezTo>
                      <a:pt x="558" y="238"/>
                      <a:pt x="557" y="236"/>
                      <a:pt x="553" y="233"/>
                    </a:cubicBezTo>
                    <a:cubicBezTo>
                      <a:pt x="550" y="230"/>
                      <a:pt x="546" y="225"/>
                      <a:pt x="540" y="219"/>
                    </a:cubicBezTo>
                    <a:cubicBezTo>
                      <a:pt x="534" y="213"/>
                      <a:pt x="527" y="206"/>
                      <a:pt x="518" y="198"/>
                    </a:cubicBezTo>
                    <a:cubicBezTo>
                      <a:pt x="514" y="194"/>
                      <a:pt x="509" y="190"/>
                      <a:pt x="504" y="186"/>
                    </a:cubicBezTo>
                    <a:cubicBezTo>
                      <a:pt x="499" y="181"/>
                      <a:pt x="494" y="177"/>
                      <a:pt x="488" y="172"/>
                    </a:cubicBezTo>
                    <a:cubicBezTo>
                      <a:pt x="485" y="170"/>
                      <a:pt x="483" y="167"/>
                      <a:pt x="480" y="165"/>
                    </a:cubicBezTo>
                    <a:cubicBezTo>
                      <a:pt x="477" y="163"/>
                      <a:pt x="474" y="160"/>
                      <a:pt x="470" y="158"/>
                    </a:cubicBezTo>
                    <a:cubicBezTo>
                      <a:pt x="464" y="153"/>
                      <a:pt x="458" y="148"/>
                      <a:pt x="451" y="143"/>
                    </a:cubicBezTo>
                    <a:cubicBezTo>
                      <a:pt x="444" y="138"/>
                      <a:pt x="437" y="133"/>
                      <a:pt x="429" y="128"/>
                    </a:cubicBezTo>
                    <a:cubicBezTo>
                      <a:pt x="422" y="123"/>
                      <a:pt x="415" y="118"/>
                      <a:pt x="407" y="113"/>
                    </a:cubicBezTo>
                    <a:cubicBezTo>
                      <a:pt x="399" y="108"/>
                      <a:pt x="391" y="104"/>
                      <a:pt x="382" y="99"/>
                    </a:cubicBezTo>
                    <a:cubicBezTo>
                      <a:pt x="378" y="96"/>
                      <a:pt x="374" y="94"/>
                      <a:pt x="370" y="92"/>
                    </a:cubicBezTo>
                    <a:cubicBezTo>
                      <a:pt x="365" y="89"/>
                      <a:pt x="361" y="87"/>
                      <a:pt x="357" y="85"/>
                    </a:cubicBezTo>
                    <a:cubicBezTo>
                      <a:pt x="348" y="80"/>
                      <a:pt x="339" y="76"/>
                      <a:pt x="330" y="72"/>
                    </a:cubicBezTo>
                    <a:cubicBezTo>
                      <a:pt x="321" y="68"/>
                      <a:pt x="312" y="64"/>
                      <a:pt x="303" y="60"/>
                    </a:cubicBezTo>
                    <a:cubicBezTo>
                      <a:pt x="294" y="55"/>
                      <a:pt x="285" y="52"/>
                      <a:pt x="275" y="49"/>
                    </a:cubicBezTo>
                    <a:cubicBezTo>
                      <a:pt x="271" y="47"/>
                      <a:pt x="266" y="45"/>
                      <a:pt x="262" y="43"/>
                    </a:cubicBezTo>
                    <a:cubicBezTo>
                      <a:pt x="257" y="42"/>
                      <a:pt x="252" y="40"/>
                      <a:pt x="248" y="39"/>
                    </a:cubicBezTo>
                    <a:cubicBezTo>
                      <a:pt x="229" y="33"/>
                      <a:pt x="211" y="27"/>
                      <a:pt x="193" y="23"/>
                    </a:cubicBezTo>
                    <a:cubicBezTo>
                      <a:pt x="184" y="21"/>
                      <a:pt x="175" y="19"/>
                      <a:pt x="167" y="17"/>
                    </a:cubicBezTo>
                    <a:cubicBezTo>
                      <a:pt x="158" y="15"/>
                      <a:pt x="150" y="14"/>
                      <a:pt x="141" y="12"/>
                    </a:cubicBezTo>
                    <a:cubicBezTo>
                      <a:pt x="137" y="11"/>
                      <a:pt x="133" y="11"/>
                      <a:pt x="129" y="10"/>
                    </a:cubicBezTo>
                    <a:cubicBezTo>
                      <a:pt x="125" y="9"/>
                      <a:pt x="121" y="9"/>
                      <a:pt x="118" y="8"/>
                    </a:cubicBezTo>
                    <a:cubicBezTo>
                      <a:pt x="110" y="7"/>
                      <a:pt x="102" y="6"/>
                      <a:pt x="95" y="5"/>
                    </a:cubicBezTo>
                    <a:cubicBezTo>
                      <a:pt x="92" y="5"/>
                      <a:pt x="88" y="4"/>
                      <a:pt x="85" y="4"/>
                    </a:cubicBezTo>
                    <a:cubicBezTo>
                      <a:pt x="81" y="4"/>
                      <a:pt x="78" y="3"/>
                      <a:pt x="75" y="3"/>
                    </a:cubicBezTo>
                    <a:cubicBezTo>
                      <a:pt x="68" y="3"/>
                      <a:pt x="62" y="2"/>
                      <a:pt x="57" y="2"/>
                    </a:cubicBezTo>
                    <a:cubicBezTo>
                      <a:pt x="51" y="1"/>
                      <a:pt x="45" y="1"/>
                      <a:pt x="41" y="1"/>
                    </a:cubicBezTo>
                    <a:cubicBezTo>
                      <a:pt x="36" y="0"/>
                      <a:pt x="31" y="0"/>
                      <a:pt x="27" y="0"/>
                    </a:cubicBezTo>
                    <a:cubicBezTo>
                      <a:pt x="11" y="0"/>
                      <a:pt x="1" y="0"/>
                      <a:pt x="1" y="0"/>
                    </a:cubicBezTo>
                    <a:cubicBezTo>
                      <a:pt x="1" y="0"/>
                      <a:pt x="5" y="14"/>
                      <a:pt x="11" y="35"/>
                    </a:cubicBezTo>
                    <a:cubicBezTo>
                      <a:pt x="16" y="57"/>
                      <a:pt x="23" y="86"/>
                      <a:pt x="29" y="114"/>
                    </a:cubicBezTo>
                    <a:cubicBezTo>
                      <a:pt x="34" y="143"/>
                      <a:pt x="39" y="172"/>
                      <a:pt x="43" y="194"/>
                    </a:cubicBezTo>
                    <a:cubicBezTo>
                      <a:pt x="46" y="215"/>
                      <a:pt x="47" y="230"/>
                      <a:pt x="47" y="230"/>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 name="文字方塊 13">
              <a:extLst>
                <a:ext uri="{FF2B5EF4-FFF2-40B4-BE49-F238E27FC236}">
                  <a16:creationId xmlns:a16="http://schemas.microsoft.com/office/drawing/2014/main" id="{7A85DC37-E65E-45F3-A614-901DB2799686}"/>
                </a:ext>
              </a:extLst>
            </p:cNvPr>
            <p:cNvSpPr txBox="1"/>
            <p:nvPr/>
          </p:nvSpPr>
          <p:spPr>
            <a:xfrm>
              <a:off x="5244846" y="2447571"/>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15" name="文字方塊 14">
              <a:extLst>
                <a:ext uri="{FF2B5EF4-FFF2-40B4-BE49-F238E27FC236}">
                  <a16:creationId xmlns:a16="http://schemas.microsoft.com/office/drawing/2014/main" id="{0EED732B-1D38-4F62-B380-523EC2074FD5}"/>
                </a:ext>
              </a:extLst>
            </p:cNvPr>
            <p:cNvSpPr txBox="1"/>
            <p:nvPr/>
          </p:nvSpPr>
          <p:spPr>
            <a:xfrm>
              <a:off x="4636805" y="473566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16" name="文字方塊 15">
              <a:extLst>
                <a:ext uri="{FF2B5EF4-FFF2-40B4-BE49-F238E27FC236}">
                  <a16:creationId xmlns:a16="http://schemas.microsoft.com/office/drawing/2014/main" id="{D45E91BE-8718-4462-8377-B11D1A14A978}"/>
                </a:ext>
              </a:extLst>
            </p:cNvPr>
            <p:cNvSpPr txBox="1"/>
            <p:nvPr/>
          </p:nvSpPr>
          <p:spPr>
            <a:xfrm>
              <a:off x="4381767" y="3467302"/>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17" name="文字方塊 16">
              <a:extLst>
                <a:ext uri="{FF2B5EF4-FFF2-40B4-BE49-F238E27FC236}">
                  <a16:creationId xmlns:a16="http://schemas.microsoft.com/office/drawing/2014/main" id="{7082A5FB-2EFF-4AF4-ACD3-29A2A5DF2991}"/>
                </a:ext>
              </a:extLst>
            </p:cNvPr>
            <p:cNvSpPr txBox="1"/>
            <p:nvPr/>
          </p:nvSpPr>
          <p:spPr>
            <a:xfrm>
              <a:off x="5841798" y="5302764"/>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18" name="文字方塊 17">
              <a:extLst>
                <a:ext uri="{FF2B5EF4-FFF2-40B4-BE49-F238E27FC236}">
                  <a16:creationId xmlns:a16="http://schemas.microsoft.com/office/drawing/2014/main" id="{72CDC994-29C8-4003-80ED-06C3461C06BC}"/>
                </a:ext>
              </a:extLst>
            </p:cNvPr>
            <p:cNvSpPr txBox="1"/>
            <p:nvPr/>
          </p:nvSpPr>
          <p:spPr>
            <a:xfrm>
              <a:off x="7080383" y="4735661"/>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sp>
          <p:nvSpPr>
            <p:cNvPr id="19" name="文字方塊 18">
              <a:extLst>
                <a:ext uri="{FF2B5EF4-FFF2-40B4-BE49-F238E27FC236}">
                  <a16:creationId xmlns:a16="http://schemas.microsoft.com/office/drawing/2014/main" id="{D7AC0647-6E31-4ED7-8930-76660BB0F9DB}"/>
                </a:ext>
              </a:extLst>
            </p:cNvPr>
            <p:cNvSpPr txBox="1"/>
            <p:nvPr/>
          </p:nvSpPr>
          <p:spPr>
            <a:xfrm>
              <a:off x="7260852" y="3418933"/>
              <a:ext cx="537327"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06</a:t>
              </a:r>
              <a:endParaRPr lang="zh-TW" altLang="en-US" sz="3200" dirty="0">
                <a:solidFill>
                  <a:schemeClr val="bg1"/>
                </a:solidFill>
                <a:latin typeface="Agency FB" panose="020B0503020202020204" pitchFamily="34" charset="0"/>
              </a:endParaRPr>
            </a:p>
          </p:txBody>
        </p:sp>
        <p:sp>
          <p:nvSpPr>
            <p:cNvPr id="20" name="文字方塊 19">
              <a:extLst>
                <a:ext uri="{FF2B5EF4-FFF2-40B4-BE49-F238E27FC236}">
                  <a16:creationId xmlns:a16="http://schemas.microsoft.com/office/drawing/2014/main" id="{BF16DF70-7420-438B-B2BE-339E1AA87312}"/>
                </a:ext>
              </a:extLst>
            </p:cNvPr>
            <p:cNvSpPr txBox="1"/>
            <p:nvPr/>
          </p:nvSpPr>
          <p:spPr>
            <a:xfrm>
              <a:off x="6421114" y="2444131"/>
              <a:ext cx="511679"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07</a:t>
              </a:r>
              <a:endParaRPr lang="zh-TW" altLang="en-US" sz="3200" dirty="0">
                <a:solidFill>
                  <a:schemeClr val="bg1"/>
                </a:solidFill>
                <a:latin typeface="Agency FB" panose="020B0503020202020204" pitchFamily="34" charset="0"/>
              </a:endParaRPr>
            </a:p>
          </p:txBody>
        </p:sp>
      </p:grpSp>
      <p:sp>
        <p:nvSpPr>
          <p:cNvPr id="29" name="文字版面配置區 31">
            <a:extLst>
              <a:ext uri="{FF2B5EF4-FFF2-40B4-BE49-F238E27FC236}">
                <a16:creationId xmlns:a16="http://schemas.microsoft.com/office/drawing/2014/main" id="{67CBACFF-52F3-4DAF-9BF5-07AB3F2AB74B}"/>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a:buNone/>
              <a:defRPr lang="zh-TW" altLang="en-US" sz="3600" b="1" kern="1200" dirty="0">
                <a:solidFill>
                  <a:schemeClr val="accent1"/>
                </a:solidFill>
                <a:latin typeface="微軟正黑體" panose="020B0604030504040204" pitchFamily="34" charset="-120"/>
                <a:ea typeface="微軟正黑體" panose="020B0604030504040204" pitchFamily="34" charset="-120"/>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36" name="文字版面配置區 11">
            <a:extLst>
              <a:ext uri="{FF2B5EF4-FFF2-40B4-BE49-F238E27FC236}">
                <a16:creationId xmlns:a16="http://schemas.microsoft.com/office/drawing/2014/main" id="{947704DB-28C5-4765-A738-9809234EE566}"/>
              </a:ext>
            </a:extLst>
          </p:cNvPr>
          <p:cNvSpPr>
            <a:spLocks noGrp="1"/>
          </p:cNvSpPr>
          <p:nvPr>
            <p:ph type="body" sz="quarter" idx="26" hasCustomPrompt="1"/>
          </p:nvPr>
        </p:nvSpPr>
        <p:spPr>
          <a:xfrm>
            <a:off x="851255" y="140287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16B22CAE-C223-41A5-A081-268199FD57EE}"/>
              </a:ext>
            </a:extLst>
          </p:cNvPr>
          <p:cNvSpPr>
            <a:spLocks noGrp="1"/>
          </p:cNvSpPr>
          <p:nvPr>
            <p:ph type="body" sz="quarter" idx="27" hasCustomPrompt="1"/>
          </p:nvPr>
        </p:nvSpPr>
        <p:spPr>
          <a:xfrm>
            <a:off x="851255" y="177440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2" name="文字版面配置區 11">
            <a:extLst>
              <a:ext uri="{FF2B5EF4-FFF2-40B4-BE49-F238E27FC236}">
                <a16:creationId xmlns:a16="http://schemas.microsoft.com/office/drawing/2014/main" id="{18C4A3DA-5BBE-45F9-B2E6-C398E2598AE7}"/>
              </a:ext>
            </a:extLst>
          </p:cNvPr>
          <p:cNvSpPr>
            <a:spLocks noGrp="1"/>
          </p:cNvSpPr>
          <p:nvPr>
            <p:ph type="body" sz="quarter" idx="28" hasCustomPrompt="1"/>
          </p:nvPr>
        </p:nvSpPr>
        <p:spPr>
          <a:xfrm>
            <a:off x="836568" y="2641150"/>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3" name="文字版面配置區 11">
            <a:extLst>
              <a:ext uri="{FF2B5EF4-FFF2-40B4-BE49-F238E27FC236}">
                <a16:creationId xmlns:a16="http://schemas.microsoft.com/office/drawing/2014/main" id="{C0B19FF9-D0D1-4E9C-B9A3-2EB165939257}"/>
              </a:ext>
            </a:extLst>
          </p:cNvPr>
          <p:cNvSpPr>
            <a:spLocks noGrp="1"/>
          </p:cNvSpPr>
          <p:nvPr>
            <p:ph type="body" sz="quarter" idx="29" hasCustomPrompt="1"/>
          </p:nvPr>
        </p:nvSpPr>
        <p:spPr>
          <a:xfrm>
            <a:off x="836568" y="300388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4" name="文字版面配置區 11">
            <a:extLst>
              <a:ext uri="{FF2B5EF4-FFF2-40B4-BE49-F238E27FC236}">
                <a16:creationId xmlns:a16="http://schemas.microsoft.com/office/drawing/2014/main" id="{F7F16260-DC41-4B41-8B0A-2361CF2857AD}"/>
              </a:ext>
            </a:extLst>
          </p:cNvPr>
          <p:cNvSpPr>
            <a:spLocks noGrp="1"/>
          </p:cNvSpPr>
          <p:nvPr>
            <p:ph type="body" sz="quarter" idx="30" hasCustomPrompt="1"/>
          </p:nvPr>
        </p:nvSpPr>
        <p:spPr>
          <a:xfrm>
            <a:off x="851255" y="391401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5" name="文字版面配置區 11">
            <a:extLst>
              <a:ext uri="{FF2B5EF4-FFF2-40B4-BE49-F238E27FC236}">
                <a16:creationId xmlns:a16="http://schemas.microsoft.com/office/drawing/2014/main" id="{8976D87A-C09E-4B81-AD4A-01F3CEC05550}"/>
              </a:ext>
            </a:extLst>
          </p:cNvPr>
          <p:cNvSpPr>
            <a:spLocks noGrp="1"/>
          </p:cNvSpPr>
          <p:nvPr>
            <p:ph type="body" sz="quarter" idx="31" hasCustomPrompt="1"/>
          </p:nvPr>
        </p:nvSpPr>
        <p:spPr>
          <a:xfrm>
            <a:off x="851255" y="4303130"/>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6" name="文字版面配置區 11">
            <a:extLst>
              <a:ext uri="{FF2B5EF4-FFF2-40B4-BE49-F238E27FC236}">
                <a16:creationId xmlns:a16="http://schemas.microsoft.com/office/drawing/2014/main" id="{3988BD42-3AEF-45EA-B32C-0D5FC8AF302B}"/>
              </a:ext>
            </a:extLst>
          </p:cNvPr>
          <p:cNvSpPr>
            <a:spLocks noGrp="1"/>
          </p:cNvSpPr>
          <p:nvPr>
            <p:ph type="body" sz="quarter" idx="32" hasCustomPrompt="1"/>
          </p:nvPr>
        </p:nvSpPr>
        <p:spPr>
          <a:xfrm>
            <a:off x="855165" y="518711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id="{49239EE0-8981-4B87-AEC3-A5A21CC524FF}"/>
              </a:ext>
            </a:extLst>
          </p:cNvPr>
          <p:cNvSpPr>
            <a:spLocks noGrp="1"/>
          </p:cNvSpPr>
          <p:nvPr>
            <p:ph type="body" sz="quarter" idx="33" hasCustomPrompt="1"/>
          </p:nvPr>
        </p:nvSpPr>
        <p:spPr>
          <a:xfrm>
            <a:off x="855165" y="5549855"/>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48" name="文字版面配置區 11">
            <a:extLst>
              <a:ext uri="{FF2B5EF4-FFF2-40B4-BE49-F238E27FC236}">
                <a16:creationId xmlns:a16="http://schemas.microsoft.com/office/drawing/2014/main" id="{752ECF17-A780-4A8B-82FA-4EA62AFC8B27}"/>
              </a:ext>
            </a:extLst>
          </p:cNvPr>
          <p:cNvSpPr>
            <a:spLocks noGrp="1"/>
          </p:cNvSpPr>
          <p:nvPr>
            <p:ph type="body" sz="quarter" idx="34" hasCustomPrompt="1"/>
          </p:nvPr>
        </p:nvSpPr>
        <p:spPr>
          <a:xfrm>
            <a:off x="9001125" y="177440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id="{65DC49A3-8EE6-40CB-9484-D7BC6D1F2ED1}"/>
              </a:ext>
            </a:extLst>
          </p:cNvPr>
          <p:cNvSpPr>
            <a:spLocks noGrp="1"/>
          </p:cNvSpPr>
          <p:nvPr>
            <p:ph type="body" sz="quarter" idx="35" hasCustomPrompt="1"/>
          </p:nvPr>
        </p:nvSpPr>
        <p:spPr>
          <a:xfrm>
            <a:off x="9001125" y="214593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0" name="文字版面配置區 11">
            <a:extLst>
              <a:ext uri="{FF2B5EF4-FFF2-40B4-BE49-F238E27FC236}">
                <a16:creationId xmlns:a16="http://schemas.microsoft.com/office/drawing/2014/main" id="{6DF44C83-B8A6-47FD-9C54-CDA97D93DD62}"/>
              </a:ext>
            </a:extLst>
          </p:cNvPr>
          <p:cNvSpPr>
            <a:spLocks noGrp="1"/>
          </p:cNvSpPr>
          <p:nvPr>
            <p:ph type="body" sz="quarter" idx="36" hasCustomPrompt="1"/>
          </p:nvPr>
        </p:nvSpPr>
        <p:spPr>
          <a:xfrm>
            <a:off x="9001125" y="3241787"/>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id="{C688C46A-F21D-42A2-B87E-2DDFFC9C3485}"/>
              </a:ext>
            </a:extLst>
          </p:cNvPr>
          <p:cNvSpPr>
            <a:spLocks noGrp="1"/>
          </p:cNvSpPr>
          <p:nvPr>
            <p:ph type="body" sz="quarter" idx="37" hasCustomPrompt="1"/>
          </p:nvPr>
        </p:nvSpPr>
        <p:spPr>
          <a:xfrm>
            <a:off x="9001125" y="3613316"/>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52" name="文字版面配置區 11">
            <a:extLst>
              <a:ext uri="{FF2B5EF4-FFF2-40B4-BE49-F238E27FC236}">
                <a16:creationId xmlns:a16="http://schemas.microsoft.com/office/drawing/2014/main" id="{B1E39639-9F3D-473D-8DCF-45D1B7D47C15}"/>
              </a:ext>
            </a:extLst>
          </p:cNvPr>
          <p:cNvSpPr>
            <a:spLocks noGrp="1"/>
          </p:cNvSpPr>
          <p:nvPr>
            <p:ph type="body" sz="quarter" idx="38" hasCustomPrompt="1"/>
          </p:nvPr>
        </p:nvSpPr>
        <p:spPr>
          <a:xfrm>
            <a:off x="9001125" y="4799068"/>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53" name="文字版面配置區 11">
            <a:extLst>
              <a:ext uri="{FF2B5EF4-FFF2-40B4-BE49-F238E27FC236}">
                <a16:creationId xmlns:a16="http://schemas.microsoft.com/office/drawing/2014/main" id="{6586ACDC-2BBD-4EF2-9B48-06F9A2FE6A42}"/>
              </a:ext>
            </a:extLst>
          </p:cNvPr>
          <p:cNvSpPr>
            <a:spLocks noGrp="1"/>
          </p:cNvSpPr>
          <p:nvPr>
            <p:ph type="body" sz="quarter" idx="39" hasCustomPrompt="1"/>
          </p:nvPr>
        </p:nvSpPr>
        <p:spPr>
          <a:xfrm>
            <a:off x="9001125" y="5170597"/>
            <a:ext cx="2352675" cy="707888"/>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447297BD-0E67-42B6-9710-1A2002799A94}"/>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9" name="群組 11">
            <a:extLst>
              <a:ext uri="{FF2B5EF4-FFF2-40B4-BE49-F238E27FC236}">
                <a16:creationId xmlns:a16="http://schemas.microsoft.com/office/drawing/2014/main" id="{E88B5223-D3B6-144F-BFFD-6FAB1B03D4C7}"/>
              </a:ext>
            </a:extLst>
          </p:cNvPr>
          <p:cNvGrpSpPr/>
          <p:nvPr userDrawn="1"/>
        </p:nvGrpSpPr>
        <p:grpSpPr>
          <a:xfrm>
            <a:off x="-293799" y="712828"/>
            <a:ext cx="962357" cy="630151"/>
            <a:chOff x="-293799" y="712828"/>
            <a:chExt cx="962357" cy="630151"/>
          </a:xfrm>
        </p:grpSpPr>
        <p:sp>
          <p:nvSpPr>
            <p:cNvPr id="40" name="Diamond 33">
              <a:extLst>
                <a:ext uri="{FF2B5EF4-FFF2-40B4-BE49-F238E27FC236}">
                  <a16:creationId xmlns:a16="http://schemas.microsoft.com/office/drawing/2014/main" id="{F84B6B78-422F-3D49-AA57-85AF4F018B7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1" name="Diamond 33">
              <a:extLst>
                <a:ext uri="{FF2B5EF4-FFF2-40B4-BE49-F238E27FC236}">
                  <a16:creationId xmlns:a16="http://schemas.microsoft.com/office/drawing/2014/main" id="{B020501F-F2A3-0545-AF55-F10DAE28F0F6}"/>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id="{2BFC1A72-BFE7-44AD-9C7B-CA97999EAE7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668772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四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2" name="群組 11">
            <a:extLst>
              <a:ext uri="{FF2B5EF4-FFF2-40B4-BE49-F238E27FC236}">
                <a16:creationId xmlns:a16="http://schemas.microsoft.com/office/drawing/2014/main" id="{F18B93BA-5FE3-45A6-8CC9-BD5A107E3BB8}"/>
              </a:ext>
            </a:extLst>
          </p:cNvPr>
          <p:cNvGrpSpPr/>
          <p:nvPr/>
        </p:nvGrpSpPr>
        <p:grpSpPr>
          <a:xfrm>
            <a:off x="541337" y="1765987"/>
            <a:ext cx="11109325" cy="4121150"/>
            <a:chOff x="633413" y="1716088"/>
            <a:chExt cx="11109325" cy="4121150"/>
          </a:xfrm>
        </p:grpSpPr>
        <p:sp>
          <p:nvSpPr>
            <p:cNvPr id="13" name="Freeform 5">
              <a:extLst>
                <a:ext uri="{FF2B5EF4-FFF2-40B4-BE49-F238E27FC236}">
                  <a16:creationId xmlns:a16="http://schemas.microsoft.com/office/drawing/2014/main" id="{826D81E4-CE36-4D0E-BFD2-B6BE652CEDFC}"/>
                </a:ext>
              </a:extLst>
            </p:cNvPr>
            <p:cNvSpPr>
              <a:spLocks/>
            </p:cNvSpPr>
            <p:nvPr/>
          </p:nvSpPr>
          <p:spPr bwMode="auto">
            <a:xfrm>
              <a:off x="3479800"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4" name="Freeform 6">
              <a:extLst>
                <a:ext uri="{FF2B5EF4-FFF2-40B4-BE49-F238E27FC236}">
                  <a16:creationId xmlns:a16="http://schemas.microsoft.com/office/drawing/2014/main" id="{A92F124F-6012-4076-AE79-2B7EEB99DC3F}"/>
                </a:ext>
              </a:extLst>
            </p:cNvPr>
            <p:cNvSpPr>
              <a:spLocks/>
            </p:cNvSpPr>
            <p:nvPr/>
          </p:nvSpPr>
          <p:spPr bwMode="auto">
            <a:xfrm>
              <a:off x="633413" y="1716088"/>
              <a:ext cx="2573337" cy="4121150"/>
            </a:xfrm>
            <a:custGeom>
              <a:avLst/>
              <a:gdLst>
                <a:gd name="T0" fmla="*/ 102149 w 3149"/>
                <a:gd name="T1" fmla="*/ 0 h 5005"/>
                <a:gd name="T2" fmla="*/ 2471188 w 3149"/>
                <a:gd name="T3" fmla="*/ 0 h 5005"/>
                <a:gd name="T4" fmla="*/ 2573337 w 3149"/>
                <a:gd name="T5" fmla="*/ 102926 h 5005"/>
                <a:gd name="T6" fmla="*/ 2573337 w 3149"/>
                <a:gd name="T7" fmla="*/ 4018224 h 5005"/>
                <a:gd name="T8" fmla="*/ 2471188 w 3149"/>
                <a:gd name="T9" fmla="*/ 4121150 h 5005"/>
                <a:gd name="T10" fmla="*/ 102149 w 3149"/>
                <a:gd name="T11" fmla="*/ 4121150 h 5005"/>
                <a:gd name="T12" fmla="*/ 0 w 3149"/>
                <a:gd name="T13" fmla="*/ 4018224 h 5005"/>
                <a:gd name="T14" fmla="*/ 0 w 3149"/>
                <a:gd name="T15" fmla="*/ 102926 h 5005"/>
                <a:gd name="T16" fmla="*/ 102149 w 3149"/>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accent3"/>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5" name="Freeform 7">
              <a:extLst>
                <a:ext uri="{FF2B5EF4-FFF2-40B4-BE49-F238E27FC236}">
                  <a16:creationId xmlns:a16="http://schemas.microsoft.com/office/drawing/2014/main" id="{751FF87E-AED6-48DB-8997-C827EDCDCD5C}"/>
                </a:ext>
              </a:extLst>
            </p:cNvPr>
            <p:cNvSpPr>
              <a:spLocks/>
            </p:cNvSpPr>
            <p:nvPr/>
          </p:nvSpPr>
          <p:spPr bwMode="auto">
            <a:xfrm>
              <a:off x="9170988" y="1716088"/>
              <a:ext cx="2571750" cy="4121150"/>
            </a:xfrm>
            <a:custGeom>
              <a:avLst/>
              <a:gdLst>
                <a:gd name="T0" fmla="*/ 102118 w 3148"/>
                <a:gd name="T1" fmla="*/ 0 h 5005"/>
                <a:gd name="T2" fmla="*/ 2469632 w 3148"/>
                <a:gd name="T3" fmla="*/ 0 h 5005"/>
                <a:gd name="T4" fmla="*/ 2571750 w 3148"/>
                <a:gd name="T5" fmla="*/ 102926 h 5005"/>
                <a:gd name="T6" fmla="*/ 2571750 w 3148"/>
                <a:gd name="T7" fmla="*/ 4018224 h 5005"/>
                <a:gd name="T8" fmla="*/ 2469632 w 3148"/>
                <a:gd name="T9" fmla="*/ 4121150 h 5005"/>
                <a:gd name="T10" fmla="*/ 102118 w 3148"/>
                <a:gd name="T11" fmla="*/ 4121150 h 5005"/>
                <a:gd name="T12" fmla="*/ 0 w 3148"/>
                <a:gd name="T13" fmla="*/ 4018224 h 5005"/>
                <a:gd name="T14" fmla="*/ 0 w 3148"/>
                <a:gd name="T15" fmla="*/ 102926 h 5005"/>
                <a:gd name="T16" fmla="*/ 102118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F3F8F"/>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16" name="Freeform 8">
              <a:extLst>
                <a:ext uri="{FF2B5EF4-FFF2-40B4-BE49-F238E27FC236}">
                  <a16:creationId xmlns:a16="http://schemas.microsoft.com/office/drawing/2014/main" id="{3886777A-69C4-4603-8941-4732181AEA4A}"/>
                </a:ext>
              </a:extLst>
            </p:cNvPr>
            <p:cNvSpPr>
              <a:spLocks/>
            </p:cNvSpPr>
            <p:nvPr/>
          </p:nvSpPr>
          <p:spPr bwMode="auto">
            <a:xfrm>
              <a:off x="6326188" y="1716088"/>
              <a:ext cx="2570162"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17" name="组合 11">
              <a:extLst>
                <a:ext uri="{FF2B5EF4-FFF2-40B4-BE49-F238E27FC236}">
                  <a16:creationId xmlns:a16="http://schemas.microsoft.com/office/drawing/2014/main" id="{10ADC94C-6797-469E-B4ED-A70A9BEBD8A8}"/>
                </a:ext>
              </a:extLst>
            </p:cNvPr>
            <p:cNvGrpSpPr>
              <a:grpSpLocks/>
            </p:cNvGrpSpPr>
            <p:nvPr/>
          </p:nvGrpSpPr>
          <p:grpSpPr bwMode="auto">
            <a:xfrm>
              <a:off x="3041650" y="3325813"/>
              <a:ext cx="631825" cy="638175"/>
              <a:chOff x="0" y="0"/>
              <a:chExt cx="631825" cy="636588"/>
            </a:xfrm>
          </p:grpSpPr>
          <p:sp>
            <p:nvSpPr>
              <p:cNvPr id="42" name="Oval 9">
                <a:extLst>
                  <a:ext uri="{FF2B5EF4-FFF2-40B4-BE49-F238E27FC236}">
                    <a16:creationId xmlns:a16="http://schemas.microsoft.com/office/drawing/2014/main" id="{D6379D83-750E-4114-95F9-52B2E3D6990E}"/>
                  </a:ext>
                </a:extLst>
              </p:cNvPr>
              <p:cNvSpPr>
                <a:spLocks noChangeArrowheads="1"/>
              </p:cNvSpPr>
              <p:nvPr/>
            </p:nvSpPr>
            <p:spPr bwMode="auto">
              <a:xfrm>
                <a:off x="0" y="0"/>
                <a:ext cx="631825"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3" name="Freeform 10">
                <a:extLst>
                  <a:ext uri="{FF2B5EF4-FFF2-40B4-BE49-F238E27FC236}">
                    <a16:creationId xmlns:a16="http://schemas.microsoft.com/office/drawing/2014/main" id="{7A48DA5A-8B4A-404C-85EE-AD67FAF24B2F}"/>
                  </a:ext>
                </a:extLst>
              </p:cNvPr>
              <p:cNvSpPr>
                <a:spLocks/>
              </p:cNvSpPr>
              <p:nvPr/>
            </p:nvSpPr>
            <p:spPr bwMode="auto">
              <a:xfrm>
                <a:off x="336550" y="142875"/>
                <a:ext cx="206375" cy="342900"/>
              </a:xfrm>
              <a:custGeom>
                <a:avLst/>
                <a:gdLst>
                  <a:gd name="T0" fmla="*/ 176893 w 252"/>
                  <a:gd name="T1" fmla="*/ 206724 h 418"/>
                  <a:gd name="T2" fmla="*/ 111377 w 252"/>
                  <a:gd name="T3" fmla="*/ 263328 h 418"/>
                  <a:gd name="T4" fmla="*/ 47499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042 w 252"/>
                  <a:gd name="T19" fmla="*/ 15586 h 418"/>
                  <a:gd name="T20" fmla="*/ 111377 w 252"/>
                  <a:gd name="T21" fmla="*/ 72189 h 418"/>
                  <a:gd name="T22" fmla="*/ 174436 w 252"/>
                  <a:gd name="T23" fmla="*/ 126332 h 418"/>
                  <a:gd name="T24" fmla="*/ 176893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4" name="Freeform 11">
                <a:extLst>
                  <a:ext uri="{FF2B5EF4-FFF2-40B4-BE49-F238E27FC236}">
                    <a16:creationId xmlns:a16="http://schemas.microsoft.com/office/drawing/2014/main" id="{51E0921B-8D8B-4190-ABEA-1EAC1D697A61}"/>
                  </a:ext>
                </a:extLst>
              </p:cNvPr>
              <p:cNvSpPr>
                <a:spLocks/>
              </p:cNvSpPr>
              <p:nvPr/>
            </p:nvSpPr>
            <p:spPr bwMode="auto">
              <a:xfrm>
                <a:off x="141287"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8" name="组合 15">
              <a:extLst>
                <a:ext uri="{FF2B5EF4-FFF2-40B4-BE49-F238E27FC236}">
                  <a16:creationId xmlns:a16="http://schemas.microsoft.com/office/drawing/2014/main" id="{6028CEA0-6B17-4C52-BC22-CE7B76771938}"/>
                </a:ext>
              </a:extLst>
            </p:cNvPr>
            <p:cNvGrpSpPr>
              <a:grpSpLocks/>
            </p:cNvGrpSpPr>
            <p:nvPr/>
          </p:nvGrpSpPr>
          <p:grpSpPr bwMode="auto">
            <a:xfrm>
              <a:off x="5867400" y="3325813"/>
              <a:ext cx="633413" cy="638175"/>
              <a:chOff x="0" y="0"/>
              <a:chExt cx="633413" cy="636588"/>
            </a:xfrm>
          </p:grpSpPr>
          <p:sp>
            <p:nvSpPr>
              <p:cNvPr id="39" name="Oval 12">
                <a:extLst>
                  <a:ext uri="{FF2B5EF4-FFF2-40B4-BE49-F238E27FC236}">
                    <a16:creationId xmlns:a16="http://schemas.microsoft.com/office/drawing/2014/main" id="{416C309C-2FE6-48B8-BD69-A8904C5F615D}"/>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40" name="Freeform 13">
                <a:extLst>
                  <a:ext uri="{FF2B5EF4-FFF2-40B4-BE49-F238E27FC236}">
                    <a16:creationId xmlns:a16="http://schemas.microsoft.com/office/drawing/2014/main" id="{39B3EB33-3129-40A3-95DB-979018930604}"/>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41" name="Freeform 14">
                <a:extLst>
                  <a:ext uri="{FF2B5EF4-FFF2-40B4-BE49-F238E27FC236}">
                    <a16:creationId xmlns:a16="http://schemas.microsoft.com/office/drawing/2014/main" id="{AF93521A-0BB5-49AA-B9BB-359B7622299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19" name="组合 19">
              <a:extLst>
                <a:ext uri="{FF2B5EF4-FFF2-40B4-BE49-F238E27FC236}">
                  <a16:creationId xmlns:a16="http://schemas.microsoft.com/office/drawing/2014/main" id="{00DD612F-E846-44EF-8EDD-F182C427AC67}"/>
                </a:ext>
              </a:extLst>
            </p:cNvPr>
            <p:cNvGrpSpPr>
              <a:grpSpLocks/>
            </p:cNvGrpSpPr>
            <p:nvPr/>
          </p:nvGrpSpPr>
          <p:grpSpPr bwMode="auto">
            <a:xfrm>
              <a:off x="8728075" y="3325813"/>
              <a:ext cx="633413" cy="638175"/>
              <a:chOff x="0" y="0"/>
              <a:chExt cx="633413" cy="636588"/>
            </a:xfrm>
          </p:grpSpPr>
          <p:sp>
            <p:nvSpPr>
              <p:cNvPr id="36" name="Oval 15">
                <a:extLst>
                  <a:ext uri="{FF2B5EF4-FFF2-40B4-BE49-F238E27FC236}">
                    <a16:creationId xmlns:a16="http://schemas.microsoft.com/office/drawing/2014/main" id="{679F4A8A-7E96-4692-892C-A23D900ED5F3}"/>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7" name="Freeform 16">
                <a:extLst>
                  <a:ext uri="{FF2B5EF4-FFF2-40B4-BE49-F238E27FC236}">
                    <a16:creationId xmlns:a16="http://schemas.microsoft.com/office/drawing/2014/main" id="{FE0D7AE5-9088-4A6E-972D-19EC77760F3E}"/>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7844 w 252"/>
                  <a:gd name="T9" fmla="*/ 263328 h 418"/>
                  <a:gd name="T10" fmla="*/ 94179 w 252"/>
                  <a:gd name="T11" fmla="*/ 206724 h 418"/>
                  <a:gd name="T12" fmla="*/ 91722 w 252"/>
                  <a:gd name="T13" fmla="*/ 126332 h 418"/>
                  <a:gd name="T14" fmla="*/ 27844 w 252"/>
                  <a:gd name="T15" fmla="*/ 72189 h 418"/>
                  <a:gd name="T16" fmla="*/ 0 w 252"/>
                  <a:gd name="T17" fmla="*/ 47579 h 418"/>
                  <a:gd name="T18" fmla="*/ 45861 w 252"/>
                  <a:gd name="T19" fmla="*/ 15586 h 418"/>
                  <a:gd name="T20" fmla="*/ 111377 w 252"/>
                  <a:gd name="T21" fmla="*/ 72189 h 418"/>
                  <a:gd name="T22" fmla="*/ 174436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38" name="Freeform 17">
                <a:extLst>
                  <a:ext uri="{FF2B5EF4-FFF2-40B4-BE49-F238E27FC236}">
                    <a16:creationId xmlns:a16="http://schemas.microsoft.com/office/drawing/2014/main" id="{FD4E4E21-A382-4AE7-B250-ECB4035C3738}"/>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grpSp>
          <p:nvGrpSpPr>
            <p:cNvPr id="20" name="组合 23">
              <a:extLst>
                <a:ext uri="{FF2B5EF4-FFF2-40B4-BE49-F238E27FC236}">
                  <a16:creationId xmlns:a16="http://schemas.microsoft.com/office/drawing/2014/main" id="{6F4A7572-824F-4B39-8241-A64F3E4E0E9A}"/>
                </a:ext>
              </a:extLst>
            </p:cNvPr>
            <p:cNvGrpSpPr>
              <a:grpSpLocks/>
            </p:cNvGrpSpPr>
            <p:nvPr/>
          </p:nvGrpSpPr>
          <p:grpSpPr bwMode="auto">
            <a:xfrm>
              <a:off x="1454150" y="1938338"/>
              <a:ext cx="930275" cy="939800"/>
              <a:chOff x="0" y="0"/>
              <a:chExt cx="930275" cy="938213"/>
            </a:xfrm>
            <a:solidFill>
              <a:schemeClr val="bg1"/>
            </a:solidFill>
          </p:grpSpPr>
          <p:sp>
            <p:nvSpPr>
              <p:cNvPr id="34" name="Oval 18">
                <a:extLst>
                  <a:ext uri="{FF2B5EF4-FFF2-40B4-BE49-F238E27FC236}">
                    <a16:creationId xmlns:a16="http://schemas.microsoft.com/office/drawing/2014/main" id="{AB15296C-CE65-4879-A851-DAC807C391C4}"/>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2060"/>
                  </a:solidFill>
                  <a:latin typeface="微軟正黑體" panose="020B0604030504040204" pitchFamily="34" charset="-120"/>
                  <a:ea typeface="微軟正黑體" panose="020B0604030504040204" pitchFamily="34" charset="-120"/>
                </a:endParaRPr>
              </a:p>
            </p:txBody>
          </p:sp>
          <p:sp>
            <p:nvSpPr>
              <p:cNvPr id="35" name="TextBox 25">
                <a:extLst>
                  <a:ext uri="{FF2B5EF4-FFF2-40B4-BE49-F238E27FC236}">
                    <a16:creationId xmlns:a16="http://schemas.microsoft.com/office/drawing/2014/main" id="{496CC621-2B21-4929-8DB0-76CC65BC45FC}"/>
                  </a:ext>
                </a:extLst>
              </p:cNvPr>
              <p:cNvSpPr txBox="1">
                <a:spLocks noChangeArrowheads="1"/>
              </p:cNvSpPr>
              <p:nvPr/>
            </p:nvSpPr>
            <p:spPr bwMode="auto">
              <a:xfrm>
                <a:off x="13235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5" name="组合 30">
              <a:extLst>
                <a:ext uri="{FF2B5EF4-FFF2-40B4-BE49-F238E27FC236}">
                  <a16:creationId xmlns:a16="http://schemas.microsoft.com/office/drawing/2014/main" id="{DC524795-1F46-46F4-9C81-AC8C62C624D4}"/>
                </a:ext>
              </a:extLst>
            </p:cNvPr>
            <p:cNvGrpSpPr>
              <a:grpSpLocks/>
            </p:cNvGrpSpPr>
            <p:nvPr/>
          </p:nvGrpSpPr>
          <p:grpSpPr bwMode="auto">
            <a:xfrm>
              <a:off x="4300538" y="1938338"/>
              <a:ext cx="930275" cy="939800"/>
              <a:chOff x="0" y="0"/>
              <a:chExt cx="930275" cy="938213"/>
            </a:xfrm>
            <a:solidFill>
              <a:schemeClr val="bg1"/>
            </a:solidFill>
          </p:grpSpPr>
          <p:sp>
            <p:nvSpPr>
              <p:cNvPr id="32" name="Oval 19">
                <a:extLst>
                  <a:ext uri="{FF2B5EF4-FFF2-40B4-BE49-F238E27FC236}">
                    <a16:creationId xmlns:a16="http://schemas.microsoft.com/office/drawing/2014/main" id="{44076837-80BA-45D8-9A09-75E3E6530035}"/>
                  </a:ext>
                </a:extLst>
              </p:cNvPr>
              <p:cNvSpPr>
                <a:spLocks noChangeArrowheads="1"/>
              </p:cNvSpPr>
              <p:nvPr/>
            </p:nvSpPr>
            <p:spPr bwMode="auto">
              <a:xfrm>
                <a:off x="0" y="0"/>
                <a:ext cx="930275"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3" name="TextBox 32">
                <a:extLst>
                  <a:ext uri="{FF2B5EF4-FFF2-40B4-BE49-F238E27FC236}">
                    <a16:creationId xmlns:a16="http://schemas.microsoft.com/office/drawing/2014/main" id="{CA6F7BC1-4476-4871-BC66-E284D1B0D673}"/>
                  </a:ext>
                </a:extLst>
              </p:cNvPr>
              <p:cNvSpPr txBox="1">
                <a:spLocks noChangeArrowheads="1"/>
              </p:cNvSpPr>
              <p:nvPr/>
            </p:nvSpPr>
            <p:spPr bwMode="auto">
              <a:xfrm>
                <a:off x="124700"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6" name="组合 33">
              <a:extLst>
                <a:ext uri="{FF2B5EF4-FFF2-40B4-BE49-F238E27FC236}">
                  <a16:creationId xmlns:a16="http://schemas.microsoft.com/office/drawing/2014/main" id="{E510C3DF-AE25-476E-A034-02BAC2A57223}"/>
                </a:ext>
              </a:extLst>
            </p:cNvPr>
            <p:cNvGrpSpPr>
              <a:grpSpLocks/>
            </p:cNvGrpSpPr>
            <p:nvPr/>
          </p:nvGrpSpPr>
          <p:grpSpPr bwMode="auto">
            <a:xfrm>
              <a:off x="7145338" y="1938338"/>
              <a:ext cx="931862" cy="939800"/>
              <a:chOff x="0" y="0"/>
              <a:chExt cx="931863" cy="938213"/>
            </a:xfrm>
            <a:solidFill>
              <a:schemeClr val="bg1"/>
            </a:solidFill>
          </p:grpSpPr>
          <p:sp>
            <p:nvSpPr>
              <p:cNvPr id="30" name="Oval 20">
                <a:extLst>
                  <a:ext uri="{FF2B5EF4-FFF2-40B4-BE49-F238E27FC236}">
                    <a16:creationId xmlns:a16="http://schemas.microsoft.com/office/drawing/2014/main" id="{3A46E014-4B89-4F97-B144-E9F5FE05D3A1}"/>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31" name="TextBox 35">
                <a:extLst>
                  <a:ext uri="{FF2B5EF4-FFF2-40B4-BE49-F238E27FC236}">
                    <a16:creationId xmlns:a16="http://schemas.microsoft.com/office/drawing/2014/main" id="{9AA7D5C2-4B25-4772-8B2E-788CBAA33DF0}"/>
                  </a:ext>
                </a:extLst>
              </p:cNvPr>
              <p:cNvSpPr txBox="1">
                <a:spLocks noChangeArrowheads="1"/>
              </p:cNvSpPr>
              <p:nvPr/>
            </p:nvSpPr>
            <p:spPr bwMode="auto">
              <a:xfrm>
                <a:off x="118633" y="176718"/>
                <a:ext cx="691215"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grpSp>
          <p:nvGrpSpPr>
            <p:cNvPr id="27" name="组合 36">
              <a:extLst>
                <a:ext uri="{FF2B5EF4-FFF2-40B4-BE49-F238E27FC236}">
                  <a16:creationId xmlns:a16="http://schemas.microsoft.com/office/drawing/2014/main" id="{EEF33D07-6CAD-4F12-979A-029CCCECCA02}"/>
                </a:ext>
              </a:extLst>
            </p:cNvPr>
            <p:cNvGrpSpPr>
              <a:grpSpLocks/>
            </p:cNvGrpSpPr>
            <p:nvPr/>
          </p:nvGrpSpPr>
          <p:grpSpPr bwMode="auto">
            <a:xfrm>
              <a:off x="9991725" y="1938338"/>
              <a:ext cx="931863" cy="939800"/>
              <a:chOff x="0" y="0"/>
              <a:chExt cx="931863" cy="938213"/>
            </a:xfrm>
          </p:grpSpPr>
          <p:sp>
            <p:nvSpPr>
              <p:cNvPr id="28" name="Oval 21">
                <a:extLst>
                  <a:ext uri="{FF2B5EF4-FFF2-40B4-BE49-F238E27FC236}">
                    <a16:creationId xmlns:a16="http://schemas.microsoft.com/office/drawing/2014/main" id="{1B323375-1E4E-43CE-8363-597210D4F00B}"/>
                  </a:ext>
                </a:extLst>
              </p:cNvPr>
              <p:cNvSpPr>
                <a:spLocks noChangeArrowheads="1"/>
              </p:cNvSpPr>
              <p:nvPr/>
            </p:nvSpPr>
            <p:spPr bwMode="auto">
              <a:xfrm>
                <a:off x="0" y="0"/>
                <a:ext cx="931863" cy="938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29" name="TextBox 38">
                <a:extLst>
                  <a:ext uri="{FF2B5EF4-FFF2-40B4-BE49-F238E27FC236}">
                    <a16:creationId xmlns:a16="http://schemas.microsoft.com/office/drawing/2014/main" id="{F192AD36-5848-41F7-9F1F-FD8D6A723C05}"/>
                  </a:ext>
                </a:extLst>
              </p:cNvPr>
              <p:cNvSpPr txBox="1">
                <a:spLocks noChangeArrowheads="1"/>
              </p:cNvSpPr>
              <p:nvPr/>
            </p:nvSpPr>
            <p:spPr bwMode="auto">
              <a:xfrm>
                <a:off x="138276"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a:solidFill>
                      <a:schemeClr val="tx1"/>
                    </a:solidFill>
                    <a:latin typeface="微軟正黑體" panose="020B0604030504040204" pitchFamily="34" charset="-120"/>
                    <a:ea typeface="微軟正黑體" panose="020B0604030504040204" pitchFamily="34" charset="-120"/>
                  </a:rPr>
                  <a:t>04</a:t>
                </a:r>
                <a:endParaRPr lang="zh-CN" altLang="en-US" sz="3200" b="1">
                  <a:solidFill>
                    <a:schemeClr val="tx1"/>
                  </a:solidFill>
                  <a:latin typeface="微軟正黑體" panose="020B0604030504040204" pitchFamily="34" charset="-120"/>
                  <a:ea typeface="微軟正黑體" panose="020B0604030504040204" pitchFamily="34" charset="-120"/>
                </a:endParaRPr>
              </a:p>
            </p:txBody>
          </p:sp>
        </p:grpSp>
      </p:grpSp>
      <p:sp>
        <p:nvSpPr>
          <p:cNvPr id="21" name="文字版面配置區 20">
            <a:extLst>
              <a:ext uri="{FF2B5EF4-FFF2-40B4-BE49-F238E27FC236}">
                <a16:creationId xmlns:a16="http://schemas.microsoft.com/office/drawing/2014/main" id="{35212E53-DCD3-48A8-AACF-FEB03D3EFFB2}"/>
              </a:ext>
            </a:extLst>
          </p:cNvPr>
          <p:cNvSpPr>
            <a:spLocks noGrp="1"/>
          </p:cNvSpPr>
          <p:nvPr>
            <p:ph type="body" sz="quarter" idx="13"/>
          </p:nvPr>
        </p:nvSpPr>
        <p:spPr>
          <a:xfrm>
            <a:off x="826292"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5" name="文字版面配置區 20">
            <a:extLst>
              <a:ext uri="{FF2B5EF4-FFF2-40B4-BE49-F238E27FC236}">
                <a16:creationId xmlns:a16="http://schemas.microsoft.com/office/drawing/2014/main" id="{940E6A02-0C91-48EE-AB56-C2822B6E17CD}"/>
              </a:ext>
            </a:extLst>
          </p:cNvPr>
          <p:cNvSpPr>
            <a:spLocks noGrp="1"/>
          </p:cNvSpPr>
          <p:nvPr>
            <p:ph type="body" sz="quarter" idx="14"/>
          </p:nvPr>
        </p:nvSpPr>
        <p:spPr>
          <a:xfrm>
            <a:off x="37131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6" name="文字版面配置區 20">
            <a:extLst>
              <a:ext uri="{FF2B5EF4-FFF2-40B4-BE49-F238E27FC236}">
                <a16:creationId xmlns:a16="http://schemas.microsoft.com/office/drawing/2014/main" id="{F8D9F6B1-945A-4ED0-BB67-6232D69A140A}"/>
              </a:ext>
            </a:extLst>
          </p:cNvPr>
          <p:cNvSpPr>
            <a:spLocks noGrp="1"/>
          </p:cNvSpPr>
          <p:nvPr>
            <p:ph type="body" sz="quarter" idx="15"/>
          </p:nvPr>
        </p:nvSpPr>
        <p:spPr>
          <a:xfrm>
            <a:off x="6532561" y="3150287"/>
            <a:ext cx="2001838"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47" name="文字版面配置區 20">
            <a:extLst>
              <a:ext uri="{FF2B5EF4-FFF2-40B4-BE49-F238E27FC236}">
                <a16:creationId xmlns:a16="http://schemas.microsoft.com/office/drawing/2014/main" id="{EAA826CE-FA9A-4445-B1FC-4B04E3EADF58}"/>
              </a:ext>
            </a:extLst>
          </p:cNvPr>
          <p:cNvSpPr>
            <a:spLocks noGrp="1"/>
          </p:cNvSpPr>
          <p:nvPr>
            <p:ph type="body" sz="quarter" idx="16"/>
          </p:nvPr>
        </p:nvSpPr>
        <p:spPr>
          <a:xfrm>
            <a:off x="9412287" y="3150287"/>
            <a:ext cx="2001839" cy="243840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id="{683BFB91-3B9A-4173-99A8-76588D2F323F}"/>
              </a:ext>
            </a:extLst>
          </p:cNvPr>
          <p:cNvSpPr>
            <a:spLocks noGrp="1"/>
          </p:cNvSpPr>
          <p:nvPr>
            <p:ph type="dt" sz="half" idx="17"/>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51" name="群組 11">
            <a:extLst>
              <a:ext uri="{FF2B5EF4-FFF2-40B4-BE49-F238E27FC236}">
                <a16:creationId xmlns:a16="http://schemas.microsoft.com/office/drawing/2014/main" id="{5CFC1976-A1D3-9546-B2CE-D1CDA0012FC5}"/>
              </a:ext>
            </a:extLst>
          </p:cNvPr>
          <p:cNvGrpSpPr/>
          <p:nvPr userDrawn="1"/>
        </p:nvGrpSpPr>
        <p:grpSpPr>
          <a:xfrm>
            <a:off x="-293799" y="712828"/>
            <a:ext cx="962357" cy="630151"/>
            <a:chOff x="-293799" y="712828"/>
            <a:chExt cx="962357" cy="630151"/>
          </a:xfrm>
        </p:grpSpPr>
        <p:sp>
          <p:nvSpPr>
            <p:cNvPr id="52" name="Diamond 33">
              <a:extLst>
                <a:ext uri="{FF2B5EF4-FFF2-40B4-BE49-F238E27FC236}">
                  <a16:creationId xmlns:a16="http://schemas.microsoft.com/office/drawing/2014/main" id="{6520E859-5A29-7840-91AE-5AF03D68685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3" name="Diamond 33">
              <a:extLst>
                <a:ext uri="{FF2B5EF4-FFF2-40B4-BE49-F238E27FC236}">
                  <a16:creationId xmlns:a16="http://schemas.microsoft.com/office/drawing/2014/main" id="{F4AC3759-0F09-A442-B08D-76E3C88E674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8" name="投影片編號版面配置區 5">
            <a:extLst>
              <a:ext uri="{FF2B5EF4-FFF2-40B4-BE49-F238E27FC236}">
                <a16:creationId xmlns:a16="http://schemas.microsoft.com/office/drawing/2014/main" id="{0BB21FE9-633A-4649-8EC7-363C862675D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311162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三步驟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8" name="Freeform 8">
            <a:extLst>
              <a:ext uri="{FF2B5EF4-FFF2-40B4-BE49-F238E27FC236}">
                <a16:creationId xmlns:a16="http://schemas.microsoft.com/office/drawing/2014/main" id="{E5031313-6A1F-41F0-B4ED-798B5844A9DD}"/>
              </a:ext>
            </a:extLst>
          </p:cNvPr>
          <p:cNvSpPr>
            <a:spLocks/>
          </p:cNvSpPr>
          <p:nvPr/>
        </p:nvSpPr>
        <p:spPr bwMode="auto">
          <a:xfrm>
            <a:off x="8081354"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4"/>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49" name="组合 33">
            <a:extLst>
              <a:ext uri="{FF2B5EF4-FFF2-40B4-BE49-F238E27FC236}">
                <a16:creationId xmlns:a16="http://schemas.microsoft.com/office/drawing/2014/main" id="{5A794E72-1897-4CC4-97AC-0C94D5FD0552}"/>
              </a:ext>
            </a:extLst>
          </p:cNvPr>
          <p:cNvGrpSpPr>
            <a:grpSpLocks/>
          </p:cNvGrpSpPr>
          <p:nvPr/>
        </p:nvGrpSpPr>
        <p:grpSpPr bwMode="auto">
          <a:xfrm>
            <a:off x="9278634" y="1971690"/>
            <a:ext cx="931862" cy="939800"/>
            <a:chOff x="0" y="0"/>
            <a:chExt cx="931863" cy="938213"/>
          </a:xfrm>
          <a:solidFill>
            <a:schemeClr val="bg1"/>
          </a:solidFill>
        </p:grpSpPr>
        <p:sp>
          <p:nvSpPr>
            <p:cNvPr id="50" name="Oval 20">
              <a:extLst>
                <a:ext uri="{FF2B5EF4-FFF2-40B4-BE49-F238E27FC236}">
                  <a16:creationId xmlns:a16="http://schemas.microsoft.com/office/drawing/2014/main" id="{83244CF9-B394-4ED4-B365-6820F3FC273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1" name="TextBox 35">
              <a:extLst>
                <a:ext uri="{FF2B5EF4-FFF2-40B4-BE49-F238E27FC236}">
                  <a16:creationId xmlns:a16="http://schemas.microsoft.com/office/drawing/2014/main" id="{E5F713DF-70F3-489B-AE87-9FAF53DC07DD}"/>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03</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2" name="文字版面配置區 20">
            <a:extLst>
              <a:ext uri="{FF2B5EF4-FFF2-40B4-BE49-F238E27FC236}">
                <a16:creationId xmlns:a16="http://schemas.microsoft.com/office/drawing/2014/main" id="{963F1091-7734-4755-9596-BDE2CACF404E}"/>
              </a:ext>
            </a:extLst>
          </p:cNvPr>
          <p:cNvSpPr>
            <a:spLocks noGrp="1"/>
          </p:cNvSpPr>
          <p:nvPr>
            <p:ph type="body" sz="quarter" idx="15"/>
          </p:nvPr>
        </p:nvSpPr>
        <p:spPr>
          <a:xfrm>
            <a:off x="8305881"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sp>
        <p:nvSpPr>
          <p:cNvPr id="53" name="Freeform 8">
            <a:extLst>
              <a:ext uri="{FF2B5EF4-FFF2-40B4-BE49-F238E27FC236}">
                <a16:creationId xmlns:a16="http://schemas.microsoft.com/office/drawing/2014/main" id="{E7883363-D1E8-48E6-AAC8-CE6505400E9F}"/>
              </a:ext>
            </a:extLst>
          </p:cNvPr>
          <p:cNvSpPr>
            <a:spLocks/>
          </p:cNvSpPr>
          <p:nvPr/>
        </p:nvSpPr>
        <p:spPr bwMode="auto">
          <a:xfrm>
            <a:off x="4396766" y="1766112"/>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2"/>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54" name="组合 33">
            <a:extLst>
              <a:ext uri="{FF2B5EF4-FFF2-40B4-BE49-F238E27FC236}">
                <a16:creationId xmlns:a16="http://schemas.microsoft.com/office/drawing/2014/main" id="{3209CA0A-9BFC-4AD2-A74C-43F372C1D7C1}"/>
              </a:ext>
            </a:extLst>
          </p:cNvPr>
          <p:cNvGrpSpPr>
            <a:grpSpLocks/>
          </p:cNvGrpSpPr>
          <p:nvPr/>
        </p:nvGrpSpPr>
        <p:grpSpPr bwMode="auto">
          <a:xfrm>
            <a:off x="5543325" y="1971690"/>
            <a:ext cx="931862" cy="939800"/>
            <a:chOff x="0" y="0"/>
            <a:chExt cx="931863" cy="938213"/>
          </a:xfrm>
          <a:solidFill>
            <a:schemeClr val="bg1"/>
          </a:solidFill>
        </p:grpSpPr>
        <p:sp>
          <p:nvSpPr>
            <p:cNvPr id="55" name="Oval 20">
              <a:extLst>
                <a:ext uri="{FF2B5EF4-FFF2-40B4-BE49-F238E27FC236}">
                  <a16:creationId xmlns:a16="http://schemas.microsoft.com/office/drawing/2014/main" id="{3180AEE8-EA1F-4B8B-9AC3-F6D29A771667}"/>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56" name="TextBox 35">
              <a:extLst>
                <a:ext uri="{FF2B5EF4-FFF2-40B4-BE49-F238E27FC236}">
                  <a16:creationId xmlns:a16="http://schemas.microsoft.com/office/drawing/2014/main" id="{2419C788-5981-4B75-BA7D-BFA132F59AB3}"/>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02</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57" name="文字版面配置區 20">
            <a:extLst>
              <a:ext uri="{FF2B5EF4-FFF2-40B4-BE49-F238E27FC236}">
                <a16:creationId xmlns:a16="http://schemas.microsoft.com/office/drawing/2014/main" id="{E14F825F-9C70-4DD1-A6EB-07EB1573DCA8}"/>
              </a:ext>
            </a:extLst>
          </p:cNvPr>
          <p:cNvSpPr>
            <a:spLocks noGrp="1"/>
          </p:cNvSpPr>
          <p:nvPr>
            <p:ph type="body" sz="quarter" idx="16"/>
          </p:nvPr>
        </p:nvSpPr>
        <p:spPr>
          <a:xfrm>
            <a:off x="4570572" y="3162363"/>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58" name="组合 15">
            <a:extLst>
              <a:ext uri="{FF2B5EF4-FFF2-40B4-BE49-F238E27FC236}">
                <a16:creationId xmlns:a16="http://schemas.microsoft.com/office/drawing/2014/main" id="{72C12768-57A0-4881-B046-F0EDF3BD45D8}"/>
              </a:ext>
            </a:extLst>
          </p:cNvPr>
          <p:cNvGrpSpPr>
            <a:grpSpLocks/>
          </p:cNvGrpSpPr>
          <p:nvPr/>
        </p:nvGrpSpPr>
        <p:grpSpPr bwMode="auto">
          <a:xfrm>
            <a:off x="7599775" y="3710762"/>
            <a:ext cx="633413" cy="638175"/>
            <a:chOff x="0" y="0"/>
            <a:chExt cx="633413" cy="636588"/>
          </a:xfrm>
        </p:grpSpPr>
        <p:sp>
          <p:nvSpPr>
            <p:cNvPr id="59" name="Oval 12">
              <a:extLst>
                <a:ext uri="{FF2B5EF4-FFF2-40B4-BE49-F238E27FC236}">
                  <a16:creationId xmlns:a16="http://schemas.microsoft.com/office/drawing/2014/main" id="{A0533BF6-ABAA-4898-AA16-83B6D99F4BC0}"/>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0" name="Freeform 13">
              <a:extLst>
                <a:ext uri="{FF2B5EF4-FFF2-40B4-BE49-F238E27FC236}">
                  <a16:creationId xmlns:a16="http://schemas.microsoft.com/office/drawing/2014/main" id="{2CC3605B-5AD9-4D0A-8952-787BE851A0E7}"/>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61" name="Freeform 14">
              <a:extLst>
                <a:ext uri="{FF2B5EF4-FFF2-40B4-BE49-F238E27FC236}">
                  <a16:creationId xmlns:a16="http://schemas.microsoft.com/office/drawing/2014/main" id="{DA5509EF-2CA9-43AD-8153-FBF02FCD20ED}"/>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62" name="Freeform 8">
            <a:extLst>
              <a:ext uri="{FF2B5EF4-FFF2-40B4-BE49-F238E27FC236}">
                <a16:creationId xmlns:a16="http://schemas.microsoft.com/office/drawing/2014/main" id="{D2C0FE8B-3729-45A1-915C-B67D306395BD}"/>
              </a:ext>
            </a:extLst>
          </p:cNvPr>
          <p:cNvSpPr>
            <a:spLocks/>
          </p:cNvSpPr>
          <p:nvPr/>
        </p:nvSpPr>
        <p:spPr bwMode="auto">
          <a:xfrm>
            <a:off x="712177" y="1765861"/>
            <a:ext cx="3326423" cy="4121150"/>
          </a:xfrm>
          <a:custGeom>
            <a:avLst/>
            <a:gdLst>
              <a:gd name="T0" fmla="*/ 102055 w 3148"/>
              <a:gd name="T1" fmla="*/ 0 h 5005"/>
              <a:gd name="T2" fmla="*/ 2468107 w 3148"/>
              <a:gd name="T3" fmla="*/ 0 h 5005"/>
              <a:gd name="T4" fmla="*/ 2570162 w 3148"/>
              <a:gd name="T5" fmla="*/ 102926 h 5005"/>
              <a:gd name="T6" fmla="*/ 2570162 w 3148"/>
              <a:gd name="T7" fmla="*/ 4018224 h 5005"/>
              <a:gd name="T8" fmla="*/ 2468107 w 3148"/>
              <a:gd name="T9" fmla="*/ 4121150 h 5005"/>
              <a:gd name="T10" fmla="*/ 102055 w 3148"/>
              <a:gd name="T11" fmla="*/ 4121150 h 5005"/>
              <a:gd name="T12" fmla="*/ 0 w 3148"/>
              <a:gd name="T13" fmla="*/ 4018224 h 5005"/>
              <a:gd name="T14" fmla="*/ 0 w 3148"/>
              <a:gd name="T15" fmla="*/ 102926 h 5005"/>
              <a:gd name="T16" fmla="*/ 102055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cmpd="sng">
            <a:solidFill>
              <a:srgbClr val="D9D9D9"/>
            </a:solidFill>
            <a:round/>
            <a:headEnd/>
            <a:tailEnd/>
          </a:ln>
        </p:spPr>
        <p:txBody>
          <a:bodyPr/>
          <a:lstStyle/>
          <a:p>
            <a:endParaRPr lang="zh-CN" altLang="en-US">
              <a:latin typeface="微軟正黑體" panose="020B0604030504040204" pitchFamily="34" charset="-120"/>
              <a:ea typeface="微軟正黑體" panose="020B0604030504040204" pitchFamily="34" charset="-120"/>
            </a:endParaRPr>
          </a:p>
        </p:txBody>
      </p:sp>
      <p:grpSp>
        <p:nvGrpSpPr>
          <p:cNvPr id="63" name="组合 33">
            <a:extLst>
              <a:ext uri="{FF2B5EF4-FFF2-40B4-BE49-F238E27FC236}">
                <a16:creationId xmlns:a16="http://schemas.microsoft.com/office/drawing/2014/main" id="{834593CE-FEC2-4F8E-9375-19EA0309BF56}"/>
              </a:ext>
            </a:extLst>
          </p:cNvPr>
          <p:cNvGrpSpPr>
            <a:grpSpLocks/>
          </p:cNvGrpSpPr>
          <p:nvPr/>
        </p:nvGrpSpPr>
        <p:grpSpPr bwMode="auto">
          <a:xfrm>
            <a:off x="1909457" y="1971439"/>
            <a:ext cx="931862" cy="939800"/>
            <a:chOff x="0" y="0"/>
            <a:chExt cx="931863" cy="938213"/>
          </a:xfrm>
          <a:solidFill>
            <a:schemeClr val="bg1"/>
          </a:solidFill>
        </p:grpSpPr>
        <p:sp>
          <p:nvSpPr>
            <p:cNvPr id="64" name="Oval 20">
              <a:extLst>
                <a:ext uri="{FF2B5EF4-FFF2-40B4-BE49-F238E27FC236}">
                  <a16:creationId xmlns:a16="http://schemas.microsoft.com/office/drawing/2014/main" id="{0F94FA29-2B9A-448E-A774-D3B1DDC903CC}"/>
                </a:ext>
              </a:extLst>
            </p:cNvPr>
            <p:cNvSpPr>
              <a:spLocks noChangeArrowheads="1"/>
            </p:cNvSpPr>
            <p:nvPr/>
          </p:nvSpPr>
          <p:spPr bwMode="auto">
            <a:xfrm>
              <a:off x="0" y="0"/>
              <a:ext cx="931863" cy="938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5" name="TextBox 35">
              <a:extLst>
                <a:ext uri="{FF2B5EF4-FFF2-40B4-BE49-F238E27FC236}">
                  <a16:creationId xmlns:a16="http://schemas.microsoft.com/office/drawing/2014/main" id="{B850F778-A81E-441C-BC19-1417164ACDE0}"/>
                </a:ext>
              </a:extLst>
            </p:cNvPr>
            <p:cNvSpPr txBox="1">
              <a:spLocks noChangeArrowheads="1"/>
            </p:cNvSpPr>
            <p:nvPr/>
          </p:nvSpPr>
          <p:spPr bwMode="auto">
            <a:xfrm>
              <a:off x="118633" y="176718"/>
              <a:ext cx="675186" cy="583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chemeClr val="tx1"/>
                  </a:solidFill>
                  <a:latin typeface="微軟正黑體" panose="020B0604030504040204" pitchFamily="34" charset="-120"/>
                  <a:ea typeface="微軟正黑體" panose="020B0604030504040204" pitchFamily="34" charset="-120"/>
                </a:rPr>
                <a:t>01</a:t>
              </a:r>
              <a:endParaRPr lang="zh-CN" altLang="en-US" sz="3200" b="1" dirty="0">
                <a:solidFill>
                  <a:schemeClr val="tx1"/>
                </a:solidFill>
                <a:latin typeface="微軟正黑體" panose="020B0604030504040204" pitchFamily="34" charset="-120"/>
                <a:ea typeface="微軟正黑體" panose="020B0604030504040204" pitchFamily="34" charset="-120"/>
              </a:endParaRPr>
            </a:p>
          </p:txBody>
        </p:sp>
      </p:grpSp>
      <p:sp>
        <p:nvSpPr>
          <p:cNvPr id="66" name="文字版面配置區 20">
            <a:extLst>
              <a:ext uri="{FF2B5EF4-FFF2-40B4-BE49-F238E27FC236}">
                <a16:creationId xmlns:a16="http://schemas.microsoft.com/office/drawing/2014/main" id="{5194ACAB-82B9-417C-A7B0-38861A2368CF}"/>
              </a:ext>
            </a:extLst>
          </p:cNvPr>
          <p:cNvSpPr>
            <a:spLocks noGrp="1"/>
          </p:cNvSpPr>
          <p:nvPr>
            <p:ph type="body" sz="quarter" idx="17"/>
          </p:nvPr>
        </p:nvSpPr>
        <p:spPr>
          <a:xfrm>
            <a:off x="936704" y="3162112"/>
            <a:ext cx="2873986" cy="2438400"/>
          </a:xfrm>
          <a:prstGeom prst="rect">
            <a:avLst/>
          </a:prstGeom>
        </p:spPr>
        <p:txBody>
          <a:bodyPr>
            <a:normAutofit/>
          </a:bodyPr>
          <a:lstStyle>
            <a:lvl1pPr marL="0" indent="0" algn="ctr">
              <a:buNone/>
              <a:defRPr sz="2000">
                <a:solidFill>
                  <a:schemeClr val="bg1"/>
                </a:solidFill>
              </a:defRPr>
            </a:lvl1pPr>
          </a:lstStyle>
          <a:p>
            <a:pPr lvl="0"/>
            <a:r>
              <a:rPr lang="zh-TW" altLang="en-US"/>
              <a:t>按一下以編輯母片文字樣式</a:t>
            </a:r>
          </a:p>
        </p:txBody>
      </p:sp>
      <p:grpSp>
        <p:nvGrpSpPr>
          <p:cNvPr id="67" name="组合 15">
            <a:extLst>
              <a:ext uri="{FF2B5EF4-FFF2-40B4-BE49-F238E27FC236}">
                <a16:creationId xmlns:a16="http://schemas.microsoft.com/office/drawing/2014/main" id="{B7AE154F-A5FB-4502-8BD6-CDF2A893A070}"/>
              </a:ext>
            </a:extLst>
          </p:cNvPr>
          <p:cNvGrpSpPr>
            <a:grpSpLocks/>
          </p:cNvGrpSpPr>
          <p:nvPr/>
        </p:nvGrpSpPr>
        <p:grpSpPr bwMode="auto">
          <a:xfrm>
            <a:off x="3903615" y="3706782"/>
            <a:ext cx="633413" cy="638175"/>
            <a:chOff x="0" y="0"/>
            <a:chExt cx="633413" cy="636588"/>
          </a:xfrm>
        </p:grpSpPr>
        <p:sp>
          <p:nvSpPr>
            <p:cNvPr id="68" name="Oval 12">
              <a:extLst>
                <a:ext uri="{FF2B5EF4-FFF2-40B4-BE49-F238E27FC236}">
                  <a16:creationId xmlns:a16="http://schemas.microsoft.com/office/drawing/2014/main" id="{0C2A3E26-D703-42EE-9DF8-47D6BC650A7A}"/>
                </a:ext>
              </a:extLst>
            </p:cNvPr>
            <p:cNvSpPr>
              <a:spLocks noChangeArrowheads="1"/>
            </p:cNvSpPr>
            <p:nvPr/>
          </p:nvSpPr>
          <p:spPr bwMode="auto">
            <a:xfrm>
              <a:off x="0" y="0"/>
              <a:ext cx="633413" cy="636588"/>
            </a:xfrm>
            <a:prstGeom prst="ellipse">
              <a:avLst/>
            </a:prstGeom>
            <a:solidFill>
              <a:schemeClr val="accent3">
                <a:lumMod val="50000"/>
              </a:schemeClr>
            </a:solidFill>
            <a:ln w="9525">
              <a:no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chemeClr val="tx1"/>
                </a:solidFill>
                <a:latin typeface="微軟正黑體" panose="020B0604030504040204" pitchFamily="34" charset="-120"/>
                <a:ea typeface="微軟正黑體" panose="020B0604030504040204" pitchFamily="34" charset="-120"/>
              </a:endParaRPr>
            </a:p>
          </p:txBody>
        </p:sp>
        <p:sp>
          <p:nvSpPr>
            <p:cNvPr id="69" name="Freeform 13">
              <a:extLst>
                <a:ext uri="{FF2B5EF4-FFF2-40B4-BE49-F238E27FC236}">
                  <a16:creationId xmlns:a16="http://schemas.microsoft.com/office/drawing/2014/main" id="{DAF54A4A-C8EC-41BE-8722-CB2656338698}"/>
                </a:ext>
              </a:extLst>
            </p:cNvPr>
            <p:cNvSpPr>
              <a:spLocks/>
            </p:cNvSpPr>
            <p:nvPr/>
          </p:nvSpPr>
          <p:spPr bwMode="auto">
            <a:xfrm>
              <a:off x="338138" y="142875"/>
              <a:ext cx="206375" cy="342900"/>
            </a:xfrm>
            <a:custGeom>
              <a:avLst/>
              <a:gdLst>
                <a:gd name="T0" fmla="*/ 177712 w 252"/>
                <a:gd name="T1" fmla="*/ 206724 h 418"/>
                <a:gd name="T2" fmla="*/ 111377 w 252"/>
                <a:gd name="T3" fmla="*/ 263328 h 418"/>
                <a:gd name="T4" fmla="*/ 48318 w 252"/>
                <a:gd name="T5" fmla="*/ 318290 h 418"/>
                <a:gd name="T6" fmla="*/ 0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sp>
          <p:nvSpPr>
            <p:cNvPr id="70" name="Freeform 14">
              <a:extLst>
                <a:ext uri="{FF2B5EF4-FFF2-40B4-BE49-F238E27FC236}">
                  <a16:creationId xmlns:a16="http://schemas.microsoft.com/office/drawing/2014/main" id="{DD751DD1-0DC4-45A7-8245-C5381B684496}"/>
                </a:ext>
              </a:extLst>
            </p:cNvPr>
            <p:cNvSpPr>
              <a:spLocks/>
            </p:cNvSpPr>
            <p:nvPr/>
          </p:nvSpPr>
          <p:spPr bwMode="auto">
            <a:xfrm>
              <a:off x="142875" y="142875"/>
              <a:ext cx="206375" cy="342900"/>
            </a:xfrm>
            <a:custGeom>
              <a:avLst/>
              <a:gdLst>
                <a:gd name="T0" fmla="*/ 177712 w 252"/>
                <a:gd name="T1" fmla="*/ 206724 h 418"/>
                <a:gd name="T2" fmla="*/ 111377 w 252"/>
                <a:gd name="T3" fmla="*/ 263328 h 418"/>
                <a:gd name="T4" fmla="*/ 48318 w 252"/>
                <a:gd name="T5" fmla="*/ 318290 h 418"/>
                <a:gd name="T6" fmla="*/ 819 w 252"/>
                <a:gd name="T7" fmla="*/ 287117 h 418"/>
                <a:gd name="T8" fmla="*/ 28663 w 252"/>
                <a:gd name="T9" fmla="*/ 263328 h 418"/>
                <a:gd name="T10" fmla="*/ 94179 w 252"/>
                <a:gd name="T11" fmla="*/ 206724 h 418"/>
                <a:gd name="T12" fmla="*/ 91722 w 252"/>
                <a:gd name="T13" fmla="*/ 126332 h 418"/>
                <a:gd name="T14" fmla="*/ 28663 w 252"/>
                <a:gd name="T15" fmla="*/ 72189 h 418"/>
                <a:gd name="T16" fmla="*/ 0 w 252"/>
                <a:gd name="T17" fmla="*/ 47579 h 418"/>
                <a:gd name="T18" fmla="*/ 45861 w 252"/>
                <a:gd name="T19" fmla="*/ 15586 h 418"/>
                <a:gd name="T20" fmla="*/ 111377 w 252"/>
                <a:gd name="T21" fmla="*/ 72189 h 418"/>
                <a:gd name="T22" fmla="*/ 175255 w 252"/>
                <a:gd name="T23" fmla="*/ 126332 h 418"/>
                <a:gd name="T24" fmla="*/ 177712 w 252"/>
                <a:gd name="T25" fmla="*/ 206724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軟正黑體" panose="020B0604030504040204" pitchFamily="34" charset="-120"/>
                <a:ea typeface="微軟正黑體" panose="020B0604030504040204" pitchFamily="34" charset="-120"/>
              </a:endParaRPr>
            </a:p>
          </p:txBody>
        </p:sp>
      </p:grpSp>
      <p:sp>
        <p:nvSpPr>
          <p:cNvPr id="3" name="日期版面配置區 2">
            <a:extLst>
              <a:ext uri="{FF2B5EF4-FFF2-40B4-BE49-F238E27FC236}">
                <a16:creationId xmlns:a16="http://schemas.microsoft.com/office/drawing/2014/main" id="{34D3A894-EC00-4BE5-8BD0-8A6E0A828BA9}"/>
              </a:ext>
            </a:extLst>
          </p:cNvPr>
          <p:cNvSpPr>
            <a:spLocks noGrp="1"/>
          </p:cNvSpPr>
          <p:nvPr>
            <p:ph type="dt" sz="half" idx="18"/>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1" name="群組 11">
            <a:extLst>
              <a:ext uri="{FF2B5EF4-FFF2-40B4-BE49-F238E27FC236}">
                <a16:creationId xmlns:a16="http://schemas.microsoft.com/office/drawing/2014/main" id="{D6136B4F-903F-A345-8B44-65041F87B1B4}"/>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id="{88D4BC66-8C5D-2048-B6A2-D0B877CB151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id="{F231F9A5-6B1F-C740-AC9E-0244F65077CD}"/>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id="{EC9742A9-64D1-45C2-BD57-9AF2E4F6DCF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908574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五步驟/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26" name="Group 3">
            <a:extLst>
              <a:ext uri="{FF2B5EF4-FFF2-40B4-BE49-F238E27FC236}">
                <a16:creationId xmlns:a16="http://schemas.microsoft.com/office/drawing/2014/main" id="{607DB012-0B6C-4B66-AC76-9FC0B35CE98F}"/>
              </a:ext>
            </a:extLst>
          </p:cNvPr>
          <p:cNvGrpSpPr/>
          <p:nvPr/>
        </p:nvGrpSpPr>
        <p:grpSpPr>
          <a:xfrm>
            <a:off x="1100786" y="1551735"/>
            <a:ext cx="10052640" cy="4399344"/>
            <a:chOff x="1100786" y="1551735"/>
            <a:chExt cx="10052640" cy="4399344"/>
          </a:xfrm>
        </p:grpSpPr>
        <p:sp>
          <p:nvSpPr>
            <p:cNvPr id="32" name="Freeform 21">
              <a:extLst>
                <a:ext uri="{FF2B5EF4-FFF2-40B4-BE49-F238E27FC236}">
                  <a16:creationId xmlns:a16="http://schemas.microsoft.com/office/drawing/2014/main" id="{0C0DBD65-B94D-40F0-8241-15AC558A74B5}"/>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3" name="Rounded Rectangle 4">
              <a:extLst>
                <a:ext uri="{FF2B5EF4-FFF2-40B4-BE49-F238E27FC236}">
                  <a16:creationId xmlns:a16="http://schemas.microsoft.com/office/drawing/2014/main" id="{0D41E943-B544-4FC8-8109-B9E64701A056}"/>
                </a:ext>
              </a:extLst>
            </p:cNvPr>
            <p:cNvSpPr/>
            <p:nvPr/>
          </p:nvSpPr>
          <p:spPr>
            <a:xfrm rot="19805282">
              <a:off x="1100786" y="3962064"/>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4" name="Rounded Rectangle 17">
              <a:extLst>
                <a:ext uri="{FF2B5EF4-FFF2-40B4-BE49-F238E27FC236}">
                  <a16:creationId xmlns:a16="http://schemas.microsoft.com/office/drawing/2014/main" id="{C589BC6E-DC96-4EA8-8379-FE6EB8A7036C}"/>
                </a:ext>
              </a:extLst>
            </p:cNvPr>
            <p:cNvSpPr/>
            <p:nvPr/>
          </p:nvSpPr>
          <p:spPr>
            <a:xfrm rot="19805282">
              <a:off x="2976655" y="2907046"/>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35" name="Rounded Rectangle 18">
              <a:extLst>
                <a:ext uri="{FF2B5EF4-FFF2-40B4-BE49-F238E27FC236}">
                  <a16:creationId xmlns:a16="http://schemas.microsoft.com/office/drawing/2014/main" id="{CEE4DC1F-D903-415A-A2FC-A64A1D8AB45C}"/>
                </a:ext>
              </a:extLst>
            </p:cNvPr>
            <p:cNvSpPr/>
            <p:nvPr/>
          </p:nvSpPr>
          <p:spPr>
            <a:xfrm rot="19805282">
              <a:off x="4856481" y="3966200"/>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6" name="Rounded Rectangle 19">
              <a:extLst>
                <a:ext uri="{FF2B5EF4-FFF2-40B4-BE49-F238E27FC236}">
                  <a16:creationId xmlns:a16="http://schemas.microsoft.com/office/drawing/2014/main" id="{3AB9A082-305E-4BCC-AEE5-030665279C08}"/>
                </a:ext>
              </a:extLst>
            </p:cNvPr>
            <p:cNvSpPr/>
            <p:nvPr/>
          </p:nvSpPr>
          <p:spPr>
            <a:xfrm rot="19805282">
              <a:off x="6750373" y="2907049"/>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7" name="Rounded Rectangle 20">
              <a:extLst>
                <a:ext uri="{FF2B5EF4-FFF2-40B4-BE49-F238E27FC236}">
                  <a16:creationId xmlns:a16="http://schemas.microsoft.com/office/drawing/2014/main" id="{856225C8-89C6-4C59-B0D4-CA88E7157EA3}"/>
                </a:ext>
              </a:extLst>
            </p:cNvPr>
            <p:cNvSpPr/>
            <p:nvPr/>
          </p:nvSpPr>
          <p:spPr>
            <a:xfrm rot="19805282">
              <a:off x="10518517" y="2907047"/>
              <a:ext cx="634909" cy="6342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9" name="Rounded Rectangle 22">
              <a:extLst>
                <a:ext uri="{FF2B5EF4-FFF2-40B4-BE49-F238E27FC236}">
                  <a16:creationId xmlns:a16="http://schemas.microsoft.com/office/drawing/2014/main" id="{82E870DA-3CCE-43E9-A3FE-72425941D27A}"/>
                </a:ext>
              </a:extLst>
            </p:cNvPr>
            <p:cNvSpPr/>
            <p:nvPr/>
          </p:nvSpPr>
          <p:spPr>
            <a:xfrm rot="19805282">
              <a:off x="8614859" y="3962065"/>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44" name="Straight Arrow Connector 37">
            <a:extLst>
              <a:ext uri="{FF2B5EF4-FFF2-40B4-BE49-F238E27FC236}">
                <a16:creationId xmlns:a16="http://schemas.microsoft.com/office/drawing/2014/main" id="{6656B283-8B89-4512-B728-768DD3A093B4}"/>
              </a:ext>
            </a:extLst>
          </p:cNvPr>
          <p:cNvCxnSpPr/>
          <p:nvPr/>
        </p:nvCxnSpPr>
        <p:spPr>
          <a:xfrm>
            <a:off x="3294108"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0">
            <a:extLst>
              <a:ext uri="{FF2B5EF4-FFF2-40B4-BE49-F238E27FC236}">
                <a16:creationId xmlns:a16="http://schemas.microsoft.com/office/drawing/2014/main" id="{0DADB2D0-CDDE-4D17-BED4-52EE72F7D398}"/>
              </a:ext>
            </a:extLst>
          </p:cNvPr>
          <p:cNvCxnSpPr/>
          <p:nvPr/>
        </p:nvCxnSpPr>
        <p:spPr>
          <a:xfrm>
            <a:off x="7067826"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41">
            <a:extLst>
              <a:ext uri="{FF2B5EF4-FFF2-40B4-BE49-F238E27FC236}">
                <a16:creationId xmlns:a16="http://schemas.microsoft.com/office/drawing/2014/main" id="{1672A67C-CB61-438D-86C7-E2A08F33A13E}"/>
              </a:ext>
            </a:extLst>
          </p:cNvPr>
          <p:cNvCxnSpPr/>
          <p:nvPr/>
        </p:nvCxnSpPr>
        <p:spPr>
          <a:xfrm flipV="1">
            <a:off x="895155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42">
            <a:extLst>
              <a:ext uri="{FF2B5EF4-FFF2-40B4-BE49-F238E27FC236}">
                <a16:creationId xmlns:a16="http://schemas.microsoft.com/office/drawing/2014/main" id="{AE8351CA-1B6A-45E6-BBBE-547CBAA5D477}"/>
              </a:ext>
            </a:extLst>
          </p:cNvPr>
          <p:cNvCxnSpPr/>
          <p:nvPr/>
        </p:nvCxnSpPr>
        <p:spPr>
          <a:xfrm flipV="1">
            <a:off x="5192501" y="2790983"/>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文字版面配置區 11">
            <a:extLst>
              <a:ext uri="{FF2B5EF4-FFF2-40B4-BE49-F238E27FC236}">
                <a16:creationId xmlns:a16="http://schemas.microsoft.com/office/drawing/2014/main" id="{7AFCB7FC-86CA-4D45-A082-0396132069DA}"/>
              </a:ext>
            </a:extLst>
          </p:cNvPr>
          <p:cNvSpPr>
            <a:spLocks noGrp="1"/>
          </p:cNvSpPr>
          <p:nvPr>
            <p:ph type="body" sz="quarter" idx="26" hasCustomPrompt="1"/>
          </p:nvPr>
        </p:nvSpPr>
        <p:spPr>
          <a:xfrm>
            <a:off x="2102221" y="4746118"/>
            <a:ext cx="2352675" cy="353944"/>
          </a:xfrm>
          <a:prstGeom prst="rect">
            <a:avLst/>
          </a:prstGeom>
        </p:spPr>
        <p:txBody>
          <a:bodyPr>
            <a:normAutofit/>
          </a:bodyPr>
          <a:lstStyle>
            <a:lvl1pPr marL="0" indent="0" algn="ctr">
              <a:buNone/>
              <a:defRPr sz="2000" b="1">
                <a:solidFill>
                  <a:schemeClr val="accent1">
                    <a:lumMod val="75000"/>
                  </a:schemeClr>
                </a:solidFill>
              </a:defRPr>
            </a:lvl1pPr>
            <a:lvl2pPr>
              <a:defRPr sz="1800"/>
            </a:lvl2pPr>
          </a:lstStyle>
          <a:p>
            <a:pPr lvl="0"/>
            <a:r>
              <a:rPr lang="zh-TW" altLang="en-US" dirty="0"/>
              <a:t>文字樣式</a:t>
            </a:r>
          </a:p>
        </p:txBody>
      </p:sp>
      <p:sp>
        <p:nvSpPr>
          <p:cNvPr id="68" name="文字版面配置區 11">
            <a:extLst>
              <a:ext uri="{FF2B5EF4-FFF2-40B4-BE49-F238E27FC236}">
                <a16:creationId xmlns:a16="http://schemas.microsoft.com/office/drawing/2014/main" id="{5FD241EF-D41F-4789-A340-C0AA8133F27E}"/>
              </a:ext>
            </a:extLst>
          </p:cNvPr>
          <p:cNvSpPr>
            <a:spLocks noGrp="1"/>
          </p:cNvSpPr>
          <p:nvPr>
            <p:ph type="body" sz="quarter" idx="27" hasCustomPrompt="1"/>
          </p:nvPr>
        </p:nvSpPr>
        <p:spPr>
          <a:xfrm>
            <a:off x="2102221"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69" name="文字版面配置區 11">
            <a:extLst>
              <a:ext uri="{FF2B5EF4-FFF2-40B4-BE49-F238E27FC236}">
                <a16:creationId xmlns:a16="http://schemas.microsoft.com/office/drawing/2014/main" id="{6EF16CB8-C4E6-4A4C-B84F-E430A272839E}"/>
              </a:ext>
            </a:extLst>
          </p:cNvPr>
          <p:cNvSpPr>
            <a:spLocks noGrp="1"/>
          </p:cNvSpPr>
          <p:nvPr>
            <p:ph type="body" sz="quarter" idx="28" hasCustomPrompt="1"/>
          </p:nvPr>
        </p:nvSpPr>
        <p:spPr>
          <a:xfrm>
            <a:off x="4075514" y="1468282"/>
            <a:ext cx="2352675" cy="353944"/>
          </a:xfrm>
          <a:prstGeom prst="rect">
            <a:avLst/>
          </a:prstGeom>
        </p:spPr>
        <p:txBody>
          <a:bodyPr>
            <a:normAutofit/>
          </a:bodyPr>
          <a:lstStyle>
            <a:lvl1pPr marL="0" indent="0" algn="ctr">
              <a:buNone/>
              <a:defRPr sz="2000" b="1">
                <a:solidFill>
                  <a:schemeClr val="accent2">
                    <a:lumMod val="75000"/>
                  </a:schemeClr>
                </a:solidFill>
              </a:defRPr>
            </a:lvl1pPr>
            <a:lvl2pPr>
              <a:defRPr sz="1800"/>
            </a:lvl2pPr>
          </a:lstStyle>
          <a:p>
            <a:pPr lvl="0"/>
            <a:r>
              <a:rPr lang="zh-TW" altLang="en-US" dirty="0"/>
              <a:t>文字樣式</a:t>
            </a:r>
          </a:p>
        </p:txBody>
      </p:sp>
      <p:sp>
        <p:nvSpPr>
          <p:cNvPr id="70" name="文字版面配置區 11">
            <a:extLst>
              <a:ext uri="{FF2B5EF4-FFF2-40B4-BE49-F238E27FC236}">
                <a16:creationId xmlns:a16="http://schemas.microsoft.com/office/drawing/2014/main" id="{83960140-4344-454A-B164-46BE7ED5A0C5}"/>
              </a:ext>
            </a:extLst>
          </p:cNvPr>
          <p:cNvSpPr>
            <a:spLocks noGrp="1"/>
          </p:cNvSpPr>
          <p:nvPr>
            <p:ph type="body" sz="quarter" idx="29" hasCustomPrompt="1"/>
          </p:nvPr>
        </p:nvSpPr>
        <p:spPr>
          <a:xfrm>
            <a:off x="4075514"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1" name="文字版面配置區 11">
            <a:extLst>
              <a:ext uri="{FF2B5EF4-FFF2-40B4-BE49-F238E27FC236}">
                <a16:creationId xmlns:a16="http://schemas.microsoft.com/office/drawing/2014/main" id="{93D799CE-7F4D-4861-A6F7-0C415032EAC9}"/>
              </a:ext>
            </a:extLst>
          </p:cNvPr>
          <p:cNvSpPr>
            <a:spLocks noGrp="1"/>
          </p:cNvSpPr>
          <p:nvPr>
            <p:ph type="body" sz="quarter" idx="30" hasCustomPrompt="1"/>
          </p:nvPr>
        </p:nvSpPr>
        <p:spPr>
          <a:xfrm>
            <a:off x="5864225" y="4746118"/>
            <a:ext cx="2352675" cy="353944"/>
          </a:xfrm>
          <a:prstGeom prst="rect">
            <a:avLst/>
          </a:prstGeom>
        </p:spPr>
        <p:txBody>
          <a:bodyPr>
            <a:normAutofit/>
          </a:bodyPr>
          <a:lstStyle>
            <a:lvl1pPr marL="0" indent="0" algn="ctr">
              <a:buNone/>
              <a:defRPr sz="2000" b="1">
                <a:solidFill>
                  <a:schemeClr val="accent3">
                    <a:lumMod val="50000"/>
                  </a:schemeClr>
                </a:solidFill>
              </a:defRPr>
            </a:lvl1pPr>
            <a:lvl2pPr>
              <a:defRPr sz="1800"/>
            </a:lvl2pPr>
          </a:lstStyle>
          <a:p>
            <a:pPr lvl="0"/>
            <a:r>
              <a:rPr lang="zh-TW" altLang="en-US" dirty="0"/>
              <a:t>文字樣式</a:t>
            </a:r>
          </a:p>
        </p:txBody>
      </p:sp>
      <p:sp>
        <p:nvSpPr>
          <p:cNvPr id="72" name="文字版面配置區 11">
            <a:extLst>
              <a:ext uri="{FF2B5EF4-FFF2-40B4-BE49-F238E27FC236}">
                <a16:creationId xmlns:a16="http://schemas.microsoft.com/office/drawing/2014/main" id="{28A89F58-AC52-4833-B665-CE32898C3710}"/>
              </a:ext>
            </a:extLst>
          </p:cNvPr>
          <p:cNvSpPr>
            <a:spLocks noGrp="1"/>
          </p:cNvSpPr>
          <p:nvPr>
            <p:ph type="body" sz="quarter" idx="31" hasCustomPrompt="1"/>
          </p:nvPr>
        </p:nvSpPr>
        <p:spPr>
          <a:xfrm>
            <a:off x="5864225"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73" name="文字版面配置區 11">
            <a:extLst>
              <a:ext uri="{FF2B5EF4-FFF2-40B4-BE49-F238E27FC236}">
                <a16:creationId xmlns:a16="http://schemas.microsoft.com/office/drawing/2014/main" id="{46589F6A-19A1-4388-9A8F-D65DCDC82151}"/>
              </a:ext>
            </a:extLst>
          </p:cNvPr>
          <p:cNvSpPr>
            <a:spLocks noGrp="1"/>
          </p:cNvSpPr>
          <p:nvPr>
            <p:ph type="body" sz="quarter" idx="32" hasCustomPrompt="1"/>
          </p:nvPr>
        </p:nvSpPr>
        <p:spPr>
          <a:xfrm>
            <a:off x="7775213" y="1468282"/>
            <a:ext cx="2352675" cy="353944"/>
          </a:xfrm>
          <a:prstGeom prst="rect">
            <a:avLst/>
          </a:prstGeom>
        </p:spPr>
        <p:txBody>
          <a:bodyPr>
            <a:normAutofit/>
          </a:bodyPr>
          <a:lstStyle>
            <a:lvl1pPr marL="0" indent="0" algn="ctr">
              <a:buNone/>
              <a:defRPr sz="2000" b="1">
                <a:solidFill>
                  <a:schemeClr val="accent4">
                    <a:lumMod val="75000"/>
                  </a:schemeClr>
                </a:solidFill>
              </a:defRPr>
            </a:lvl1pPr>
            <a:lvl2pPr>
              <a:defRPr sz="1800"/>
            </a:lvl2pPr>
          </a:lstStyle>
          <a:p>
            <a:pPr lvl="0"/>
            <a:r>
              <a:rPr lang="zh-TW" altLang="en-US" dirty="0"/>
              <a:t>文字樣式</a:t>
            </a:r>
          </a:p>
        </p:txBody>
      </p:sp>
      <p:sp>
        <p:nvSpPr>
          <p:cNvPr id="74" name="文字版面配置區 11">
            <a:extLst>
              <a:ext uri="{FF2B5EF4-FFF2-40B4-BE49-F238E27FC236}">
                <a16:creationId xmlns:a16="http://schemas.microsoft.com/office/drawing/2014/main" id="{8290A125-F48E-4D8C-9C95-2C6DA4C2BA03}"/>
              </a:ext>
            </a:extLst>
          </p:cNvPr>
          <p:cNvSpPr>
            <a:spLocks noGrp="1"/>
          </p:cNvSpPr>
          <p:nvPr>
            <p:ph type="body" sz="quarter" idx="33" hasCustomPrompt="1"/>
          </p:nvPr>
        </p:nvSpPr>
        <p:spPr>
          <a:xfrm>
            <a:off x="7775213" y="1839810"/>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2" name="文字方塊 11">
            <a:extLst>
              <a:ext uri="{FF2B5EF4-FFF2-40B4-BE49-F238E27FC236}">
                <a16:creationId xmlns:a16="http://schemas.microsoft.com/office/drawing/2014/main" id="{5FD08764-5CA7-49B8-9E82-675453CC6E4A}"/>
              </a:ext>
            </a:extLst>
          </p:cNvPr>
          <p:cNvSpPr txBox="1"/>
          <p:nvPr/>
        </p:nvSpPr>
        <p:spPr>
          <a:xfrm>
            <a:off x="3161304" y="2962554"/>
            <a:ext cx="26962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1</a:t>
            </a:r>
            <a:endParaRPr lang="zh-TW" altLang="en-US" sz="2800" b="1" kern="1200" dirty="0">
              <a:solidFill>
                <a:schemeClr val="lt1"/>
              </a:solidFill>
              <a:latin typeface="Agency FB" panose="020B0503020202020204" pitchFamily="34" charset="0"/>
              <a:ea typeface="+mn-ea"/>
              <a:cs typeface="+mn-cs"/>
            </a:endParaRPr>
          </a:p>
        </p:txBody>
      </p:sp>
      <p:sp>
        <p:nvSpPr>
          <p:cNvPr id="75" name="文字方塊 74">
            <a:extLst>
              <a:ext uri="{FF2B5EF4-FFF2-40B4-BE49-F238E27FC236}">
                <a16:creationId xmlns:a16="http://schemas.microsoft.com/office/drawing/2014/main" id="{5DCA778D-3AFD-4FAC-B2ED-7DD1519313ED}"/>
              </a:ext>
            </a:extLst>
          </p:cNvPr>
          <p:cNvSpPr txBox="1"/>
          <p:nvPr/>
        </p:nvSpPr>
        <p:spPr>
          <a:xfrm>
            <a:off x="4997751" y="4017572"/>
            <a:ext cx="343364"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2</a:t>
            </a:r>
            <a:endParaRPr lang="zh-TW" altLang="en-US" sz="2800" b="1" kern="1200" dirty="0">
              <a:solidFill>
                <a:schemeClr val="lt1"/>
              </a:solidFill>
              <a:latin typeface="Agency FB" panose="020B0503020202020204" pitchFamily="34" charset="0"/>
              <a:ea typeface="+mn-ea"/>
              <a:cs typeface="+mn-cs"/>
            </a:endParaRPr>
          </a:p>
        </p:txBody>
      </p:sp>
      <p:sp>
        <p:nvSpPr>
          <p:cNvPr id="76" name="文字方塊 75">
            <a:extLst>
              <a:ext uri="{FF2B5EF4-FFF2-40B4-BE49-F238E27FC236}">
                <a16:creationId xmlns:a16="http://schemas.microsoft.com/office/drawing/2014/main" id="{B0D37F62-3636-4089-A3B5-8DD7A6B795F9}"/>
              </a:ext>
            </a:extLst>
          </p:cNvPr>
          <p:cNvSpPr txBox="1"/>
          <p:nvPr/>
        </p:nvSpPr>
        <p:spPr>
          <a:xfrm>
            <a:off x="6892938" y="2975128"/>
            <a:ext cx="349776"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3</a:t>
            </a:r>
            <a:endParaRPr lang="zh-TW" altLang="en-US" sz="2800" b="1" kern="1200" dirty="0">
              <a:solidFill>
                <a:schemeClr val="lt1"/>
              </a:solidFill>
              <a:latin typeface="Agency FB" panose="020B0503020202020204" pitchFamily="34" charset="0"/>
              <a:ea typeface="+mn-ea"/>
              <a:cs typeface="+mn-cs"/>
            </a:endParaRPr>
          </a:p>
        </p:txBody>
      </p:sp>
      <p:sp>
        <p:nvSpPr>
          <p:cNvPr id="77" name="文字方塊 76">
            <a:extLst>
              <a:ext uri="{FF2B5EF4-FFF2-40B4-BE49-F238E27FC236}">
                <a16:creationId xmlns:a16="http://schemas.microsoft.com/office/drawing/2014/main" id="{4595DB89-0914-4CEA-A9AF-DC8F449DBFF3}"/>
              </a:ext>
            </a:extLst>
          </p:cNvPr>
          <p:cNvSpPr txBox="1"/>
          <p:nvPr/>
        </p:nvSpPr>
        <p:spPr>
          <a:xfrm>
            <a:off x="8769572" y="4017572"/>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4</a:t>
            </a:r>
            <a:endParaRPr lang="zh-TW" altLang="en-US" sz="2800" b="1" kern="1200" dirty="0">
              <a:solidFill>
                <a:schemeClr val="lt1"/>
              </a:solidFill>
              <a:latin typeface="Agency FB" panose="020B0503020202020204" pitchFamily="34" charset="0"/>
              <a:ea typeface="+mn-ea"/>
              <a:cs typeface="+mn-cs"/>
            </a:endParaRPr>
          </a:p>
        </p:txBody>
      </p:sp>
      <p:cxnSp>
        <p:nvCxnSpPr>
          <p:cNvPr id="78" name="Straight Arrow Connector 40">
            <a:extLst>
              <a:ext uri="{FF2B5EF4-FFF2-40B4-BE49-F238E27FC236}">
                <a16:creationId xmlns:a16="http://schemas.microsoft.com/office/drawing/2014/main" id="{1123F315-6E9A-491B-901B-1583016502C0}"/>
              </a:ext>
            </a:extLst>
          </p:cNvPr>
          <p:cNvCxnSpPr/>
          <p:nvPr/>
        </p:nvCxnSpPr>
        <p:spPr>
          <a:xfrm>
            <a:off x="10829830" y="3751407"/>
            <a:ext cx="0" cy="960956"/>
          </a:xfrm>
          <a:prstGeom prst="straightConnector1">
            <a:avLst/>
          </a:prstGeom>
          <a:ln w="25400">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文字版面配置區 11">
            <a:extLst>
              <a:ext uri="{FF2B5EF4-FFF2-40B4-BE49-F238E27FC236}">
                <a16:creationId xmlns:a16="http://schemas.microsoft.com/office/drawing/2014/main" id="{549E4F8D-9BD1-4AA6-B0D1-9EB8545D8CD1}"/>
              </a:ext>
            </a:extLst>
          </p:cNvPr>
          <p:cNvSpPr>
            <a:spLocks noGrp="1"/>
          </p:cNvSpPr>
          <p:nvPr>
            <p:ph type="body" sz="quarter" idx="34" hasCustomPrompt="1"/>
          </p:nvPr>
        </p:nvSpPr>
        <p:spPr>
          <a:xfrm>
            <a:off x="9626229" y="4746118"/>
            <a:ext cx="2352675" cy="353944"/>
          </a:xfrm>
          <a:prstGeom prst="rect">
            <a:avLst/>
          </a:prstGeom>
        </p:spPr>
        <p:txBody>
          <a:bodyPr>
            <a:normAutofit/>
          </a:bodyPr>
          <a:lstStyle>
            <a:lvl1pPr marL="0" indent="0" algn="ctr">
              <a:buNone/>
              <a:defRPr sz="2000" b="1">
                <a:solidFill>
                  <a:schemeClr val="tx2"/>
                </a:solidFill>
              </a:defRPr>
            </a:lvl1pPr>
            <a:lvl2pPr>
              <a:defRPr sz="1800"/>
            </a:lvl2pPr>
          </a:lstStyle>
          <a:p>
            <a:pPr lvl="0"/>
            <a:r>
              <a:rPr lang="zh-TW" altLang="en-US" dirty="0"/>
              <a:t>文字樣式</a:t>
            </a:r>
          </a:p>
        </p:txBody>
      </p:sp>
      <p:sp>
        <p:nvSpPr>
          <p:cNvPr id="80" name="文字版面配置區 11">
            <a:extLst>
              <a:ext uri="{FF2B5EF4-FFF2-40B4-BE49-F238E27FC236}">
                <a16:creationId xmlns:a16="http://schemas.microsoft.com/office/drawing/2014/main" id="{C8977F86-CF9B-43A4-B56F-85C26A9D0C21}"/>
              </a:ext>
            </a:extLst>
          </p:cNvPr>
          <p:cNvSpPr>
            <a:spLocks noGrp="1"/>
          </p:cNvSpPr>
          <p:nvPr>
            <p:ph type="body" sz="quarter" idx="35" hasCustomPrompt="1"/>
          </p:nvPr>
        </p:nvSpPr>
        <p:spPr>
          <a:xfrm>
            <a:off x="9626229" y="5117646"/>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1" name="文字方塊 80">
            <a:extLst>
              <a:ext uri="{FF2B5EF4-FFF2-40B4-BE49-F238E27FC236}">
                <a16:creationId xmlns:a16="http://schemas.microsoft.com/office/drawing/2014/main" id="{F93D1750-80FB-4A3E-81C1-CE758E402DF3}"/>
              </a:ext>
            </a:extLst>
          </p:cNvPr>
          <p:cNvSpPr txBox="1"/>
          <p:nvPr/>
        </p:nvSpPr>
        <p:spPr>
          <a:xfrm>
            <a:off x="10653591" y="2949700"/>
            <a:ext cx="348172" cy="523220"/>
          </a:xfrm>
          <a:prstGeom prst="rect">
            <a:avLst/>
          </a:prstGeom>
          <a:noFill/>
        </p:spPr>
        <p:txBody>
          <a:bodyPr wrap="none" rtlCol="0">
            <a:spAutoFit/>
          </a:bodyPr>
          <a:lstStyle/>
          <a:p>
            <a:pPr marL="0" algn="ctr" defTabSz="914400" rtl="0" eaLnBrk="1" latinLnBrk="0" hangingPunct="1"/>
            <a:r>
              <a:rPr lang="en-US" altLang="zh-TW" sz="2800" b="1" kern="1200" dirty="0">
                <a:solidFill>
                  <a:schemeClr val="lt1"/>
                </a:solidFill>
                <a:latin typeface="Agency FB" panose="020B0503020202020204" pitchFamily="34" charset="0"/>
                <a:ea typeface="+mn-ea"/>
                <a:cs typeface="+mn-cs"/>
              </a:rPr>
              <a:t>5</a:t>
            </a:r>
            <a:endParaRPr lang="zh-TW" altLang="en-US" sz="2800" b="1" kern="1200" dirty="0">
              <a:solidFill>
                <a:schemeClr val="lt1"/>
              </a:solidFill>
              <a:latin typeface="Agency FB" panose="020B0503020202020204" pitchFamily="34" charset="0"/>
              <a:ea typeface="+mn-ea"/>
              <a:cs typeface="+mn-cs"/>
            </a:endParaRPr>
          </a:p>
        </p:txBody>
      </p:sp>
      <p:sp>
        <p:nvSpPr>
          <p:cNvPr id="3" name="日期版面配置區 2">
            <a:extLst>
              <a:ext uri="{FF2B5EF4-FFF2-40B4-BE49-F238E27FC236}">
                <a16:creationId xmlns:a16="http://schemas.microsoft.com/office/drawing/2014/main" id="{C3BB3676-828A-4208-B806-972A51C60AA8}"/>
              </a:ext>
            </a:extLst>
          </p:cNvPr>
          <p:cNvSpPr>
            <a:spLocks noGrp="1"/>
          </p:cNvSpPr>
          <p:nvPr>
            <p:ph type="dt" sz="half" idx="36"/>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8" name="群組 11">
            <a:extLst>
              <a:ext uri="{FF2B5EF4-FFF2-40B4-BE49-F238E27FC236}">
                <a16:creationId xmlns:a16="http://schemas.microsoft.com/office/drawing/2014/main" id="{D9242839-F0B5-1049-B269-4A45607865B4}"/>
              </a:ext>
            </a:extLst>
          </p:cNvPr>
          <p:cNvGrpSpPr/>
          <p:nvPr userDrawn="1"/>
        </p:nvGrpSpPr>
        <p:grpSpPr>
          <a:xfrm>
            <a:off x="-293799" y="712828"/>
            <a:ext cx="962357" cy="630151"/>
            <a:chOff x="-293799" y="712828"/>
            <a:chExt cx="962357" cy="630151"/>
          </a:xfrm>
        </p:grpSpPr>
        <p:sp>
          <p:nvSpPr>
            <p:cNvPr id="43" name="Diamond 33">
              <a:extLst>
                <a:ext uri="{FF2B5EF4-FFF2-40B4-BE49-F238E27FC236}">
                  <a16:creationId xmlns:a16="http://schemas.microsoft.com/office/drawing/2014/main" id="{08DE804E-DE54-7346-8216-C4F30F8B0DEE}"/>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6" name="Diamond 33">
              <a:extLst>
                <a:ext uri="{FF2B5EF4-FFF2-40B4-BE49-F238E27FC236}">
                  <a16:creationId xmlns:a16="http://schemas.microsoft.com/office/drawing/2014/main" id="{0F95CEC9-F906-4F4F-9F5C-F74C06DBB93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40" name="投影片編號版面配置區 5">
            <a:extLst>
              <a:ext uri="{FF2B5EF4-FFF2-40B4-BE49-F238E27FC236}">
                <a16:creationId xmlns:a16="http://schemas.microsoft.com/office/drawing/2014/main" id="{6E1F3D7A-1A0D-462A-9D40-C8234F9A526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9093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up)">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時間軸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45" name="矩形 44">
            <a:extLst>
              <a:ext uri="{FF2B5EF4-FFF2-40B4-BE49-F238E27FC236}">
                <a16:creationId xmlns:a16="http://schemas.microsoft.com/office/drawing/2014/main" id="{A03D61C0-3E2B-40B6-8344-58D6C358B6AB}"/>
              </a:ext>
            </a:extLst>
          </p:cNvPr>
          <p:cNvSpPr/>
          <p:nvPr/>
        </p:nvSpPr>
        <p:spPr>
          <a:xfrm>
            <a:off x="0" y="3762146"/>
            <a:ext cx="12192000" cy="6095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46" name="椭圆 5">
            <a:extLst>
              <a:ext uri="{FF2B5EF4-FFF2-40B4-BE49-F238E27FC236}">
                <a16:creationId xmlns:a16="http://schemas.microsoft.com/office/drawing/2014/main" id="{84CEE580-221E-4199-87A4-3BF47F31F533}"/>
              </a:ext>
            </a:extLst>
          </p:cNvPr>
          <p:cNvSpPr/>
          <p:nvPr/>
        </p:nvSpPr>
        <p:spPr>
          <a:xfrm>
            <a:off x="1398943"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7" name="椭圆 6">
            <a:extLst>
              <a:ext uri="{FF2B5EF4-FFF2-40B4-BE49-F238E27FC236}">
                <a16:creationId xmlns:a16="http://schemas.microsoft.com/office/drawing/2014/main" id="{204C2D60-8A3E-4EE4-B7B6-0ACE1756B3D4}"/>
              </a:ext>
            </a:extLst>
          </p:cNvPr>
          <p:cNvSpPr/>
          <p:nvPr/>
        </p:nvSpPr>
        <p:spPr>
          <a:xfrm>
            <a:off x="3838651"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8" name="椭圆 7">
            <a:extLst>
              <a:ext uri="{FF2B5EF4-FFF2-40B4-BE49-F238E27FC236}">
                <a16:creationId xmlns:a16="http://schemas.microsoft.com/office/drawing/2014/main" id="{C35522DE-E8D3-4F99-9ECA-5128862B9096}"/>
              </a:ext>
            </a:extLst>
          </p:cNvPr>
          <p:cNvSpPr/>
          <p:nvPr/>
        </p:nvSpPr>
        <p:spPr>
          <a:xfrm>
            <a:off x="6278359"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49" name="椭圆 8">
            <a:extLst>
              <a:ext uri="{FF2B5EF4-FFF2-40B4-BE49-F238E27FC236}">
                <a16:creationId xmlns:a16="http://schemas.microsoft.com/office/drawing/2014/main" id="{B034CC3B-1570-4D21-853D-138742E39FC2}"/>
              </a:ext>
            </a:extLst>
          </p:cNvPr>
          <p:cNvSpPr/>
          <p:nvPr/>
        </p:nvSpPr>
        <p:spPr>
          <a:xfrm>
            <a:off x="8718067" y="3596451"/>
            <a:ext cx="363836" cy="363836"/>
          </a:xfrm>
          <a:prstGeom prst="ellipse">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latin typeface="微軟正黑體" panose="020B0604030504040204" pitchFamily="34" charset="-120"/>
              <a:ea typeface="微軟正黑體" panose="020B0604030504040204" pitchFamily="34" charset="-120"/>
            </a:endParaRPr>
          </a:p>
        </p:txBody>
      </p:sp>
      <p:sp>
        <p:nvSpPr>
          <p:cNvPr id="50" name="矩形 9">
            <a:extLst>
              <a:ext uri="{FF2B5EF4-FFF2-40B4-BE49-F238E27FC236}">
                <a16:creationId xmlns:a16="http://schemas.microsoft.com/office/drawing/2014/main" id="{B2981016-8755-47F0-9671-B89F9B3EB36B}"/>
              </a:ext>
            </a:extLst>
          </p:cNvPr>
          <p:cNvSpPr/>
          <p:nvPr/>
        </p:nvSpPr>
        <p:spPr>
          <a:xfrm>
            <a:off x="1050836"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1" name="矩形 9">
            <a:extLst>
              <a:ext uri="{FF2B5EF4-FFF2-40B4-BE49-F238E27FC236}">
                <a16:creationId xmlns:a16="http://schemas.microsoft.com/office/drawing/2014/main" id="{1377E40F-2AD6-48AC-9ACB-84903D6FBB3E}"/>
              </a:ext>
            </a:extLst>
          </p:cNvPr>
          <p:cNvSpPr/>
          <p:nvPr/>
        </p:nvSpPr>
        <p:spPr>
          <a:xfrm flipV="1">
            <a:off x="3521602"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2" name="矩形 9">
            <a:extLst>
              <a:ext uri="{FF2B5EF4-FFF2-40B4-BE49-F238E27FC236}">
                <a16:creationId xmlns:a16="http://schemas.microsoft.com/office/drawing/2014/main" id="{6E34950A-452A-49F9-A098-C8060F896D9C}"/>
              </a:ext>
            </a:extLst>
          </p:cNvPr>
          <p:cNvSpPr/>
          <p:nvPr/>
        </p:nvSpPr>
        <p:spPr>
          <a:xfrm>
            <a:off x="5941200" y="4347169"/>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4"/>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53" name="矩形 9">
            <a:extLst>
              <a:ext uri="{FF2B5EF4-FFF2-40B4-BE49-F238E27FC236}">
                <a16:creationId xmlns:a16="http://schemas.microsoft.com/office/drawing/2014/main" id="{3C9A90D4-9BDF-4CCC-8DC5-1DA0A29FDFB4}"/>
              </a:ext>
            </a:extLst>
          </p:cNvPr>
          <p:cNvSpPr/>
          <p:nvPr/>
        </p:nvSpPr>
        <p:spPr>
          <a:xfrm flipV="1">
            <a:off x="8384701" y="1474453"/>
            <a:ext cx="2854713" cy="1805472"/>
          </a:xfrm>
          <a:custGeom>
            <a:avLst/>
            <a:gdLst/>
            <a:ahLst/>
            <a:cxnLst/>
            <a:rect l="l" t="t" r="r" b="b"/>
            <a:pathLst>
              <a:path w="2141035" h="1354104">
                <a:moveTo>
                  <a:pt x="388870" y="0"/>
                </a:moveTo>
                <a:lnTo>
                  <a:pt x="483871" y="115465"/>
                </a:lnTo>
                <a:lnTo>
                  <a:pt x="2141035" y="115465"/>
                </a:lnTo>
                <a:lnTo>
                  <a:pt x="2141035" y="1354104"/>
                </a:lnTo>
                <a:lnTo>
                  <a:pt x="0" y="1354104"/>
                </a:lnTo>
                <a:lnTo>
                  <a:pt x="0" y="115465"/>
                </a:lnTo>
                <a:lnTo>
                  <a:pt x="293869" y="115465"/>
                </a:lnTo>
                <a:close/>
              </a:path>
            </a:pathLst>
          </a:cu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latin typeface="微軟正黑體" panose="020B0604030504040204" pitchFamily="34" charset="-120"/>
              <a:ea typeface="微軟正黑體" panose="020B0604030504040204" pitchFamily="34" charset="-120"/>
            </a:endParaRPr>
          </a:p>
        </p:txBody>
      </p:sp>
      <p:sp>
        <p:nvSpPr>
          <p:cNvPr id="24" name="文字版面配置區 11">
            <a:extLst>
              <a:ext uri="{FF2B5EF4-FFF2-40B4-BE49-F238E27FC236}">
                <a16:creationId xmlns:a16="http://schemas.microsoft.com/office/drawing/2014/main" id="{12C9BD4D-2D9D-47A8-A51E-605CE5239E9C}"/>
              </a:ext>
            </a:extLst>
          </p:cNvPr>
          <p:cNvSpPr>
            <a:spLocks noGrp="1"/>
          </p:cNvSpPr>
          <p:nvPr>
            <p:ph type="body" sz="quarter" idx="26" hasCustomPrompt="1"/>
          </p:nvPr>
        </p:nvSpPr>
        <p:spPr>
          <a:xfrm>
            <a:off x="543516" y="3157447"/>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5" name="文字版面配置區 11">
            <a:extLst>
              <a:ext uri="{FF2B5EF4-FFF2-40B4-BE49-F238E27FC236}">
                <a16:creationId xmlns:a16="http://schemas.microsoft.com/office/drawing/2014/main" id="{5D44E399-E66E-4C38-B809-7367EC0F0ED2}"/>
              </a:ext>
            </a:extLst>
          </p:cNvPr>
          <p:cNvSpPr>
            <a:spLocks noGrp="1"/>
          </p:cNvSpPr>
          <p:nvPr>
            <p:ph type="body" sz="quarter" idx="27" hasCustomPrompt="1"/>
          </p:nvPr>
        </p:nvSpPr>
        <p:spPr>
          <a:xfrm>
            <a:off x="2862262"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6" name="文字版面配置區 11">
            <a:extLst>
              <a:ext uri="{FF2B5EF4-FFF2-40B4-BE49-F238E27FC236}">
                <a16:creationId xmlns:a16="http://schemas.microsoft.com/office/drawing/2014/main" id="{3E3E3700-D84E-44E7-B8D5-2F9672146567}"/>
              </a:ext>
            </a:extLst>
          </p:cNvPr>
          <p:cNvSpPr>
            <a:spLocks noGrp="1"/>
          </p:cNvSpPr>
          <p:nvPr>
            <p:ph type="body" sz="quarter" idx="28" hasCustomPrompt="1"/>
          </p:nvPr>
        </p:nvSpPr>
        <p:spPr>
          <a:xfrm>
            <a:off x="5283939" y="3178369"/>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7" name="文字版面配置區 11">
            <a:extLst>
              <a:ext uri="{FF2B5EF4-FFF2-40B4-BE49-F238E27FC236}">
                <a16:creationId xmlns:a16="http://schemas.microsoft.com/office/drawing/2014/main" id="{8EC121C1-DC55-472E-AA90-5B0EA2B59702}"/>
              </a:ext>
            </a:extLst>
          </p:cNvPr>
          <p:cNvSpPr>
            <a:spLocks noGrp="1"/>
          </p:cNvSpPr>
          <p:nvPr>
            <p:ph type="body" sz="quarter" idx="29" hasCustomPrompt="1"/>
          </p:nvPr>
        </p:nvSpPr>
        <p:spPr>
          <a:xfrm>
            <a:off x="7723647" y="4039394"/>
            <a:ext cx="2352675" cy="353944"/>
          </a:xfrm>
          <a:prstGeom prst="rect">
            <a:avLst/>
          </a:prstGeom>
        </p:spPr>
        <p:txBody>
          <a:bodyPr>
            <a:normAutofit/>
          </a:bodyPr>
          <a:lstStyle>
            <a:lvl1pPr marL="0" indent="0" algn="ctr">
              <a:buNone/>
              <a:defRPr sz="2000" b="1"/>
            </a:lvl1pPr>
            <a:lvl2pPr>
              <a:defRPr sz="1800"/>
            </a:lvl2pPr>
          </a:lstStyle>
          <a:p>
            <a:pPr lvl="0"/>
            <a:r>
              <a:rPr lang="zh-TW" altLang="en-US" dirty="0"/>
              <a:t>時間</a:t>
            </a:r>
          </a:p>
        </p:txBody>
      </p:sp>
      <p:sp>
        <p:nvSpPr>
          <p:cNvPr id="28" name="文字版面配置區 20">
            <a:extLst>
              <a:ext uri="{FF2B5EF4-FFF2-40B4-BE49-F238E27FC236}">
                <a16:creationId xmlns:a16="http://schemas.microsoft.com/office/drawing/2014/main" id="{01241C43-49BD-4208-80A1-A50DA55AFEC1}"/>
              </a:ext>
            </a:extLst>
          </p:cNvPr>
          <p:cNvSpPr>
            <a:spLocks noGrp="1"/>
          </p:cNvSpPr>
          <p:nvPr>
            <p:ph type="body" sz="quarter" idx="13"/>
          </p:nvPr>
        </p:nvSpPr>
        <p:spPr>
          <a:xfrm>
            <a:off x="1124562" y="4654354"/>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29" name="文字版面配置區 20">
            <a:extLst>
              <a:ext uri="{FF2B5EF4-FFF2-40B4-BE49-F238E27FC236}">
                <a16:creationId xmlns:a16="http://schemas.microsoft.com/office/drawing/2014/main" id="{AA884955-2577-4115-8F20-D328E652D332}"/>
              </a:ext>
            </a:extLst>
          </p:cNvPr>
          <p:cNvSpPr>
            <a:spLocks noGrp="1"/>
          </p:cNvSpPr>
          <p:nvPr>
            <p:ph type="body" sz="quarter" idx="30"/>
          </p:nvPr>
        </p:nvSpPr>
        <p:spPr>
          <a:xfrm>
            <a:off x="3595328"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0" name="文字版面配置區 20">
            <a:extLst>
              <a:ext uri="{FF2B5EF4-FFF2-40B4-BE49-F238E27FC236}">
                <a16:creationId xmlns:a16="http://schemas.microsoft.com/office/drawing/2014/main" id="{C571410E-829A-4F0B-9659-FC8D70111CD2}"/>
              </a:ext>
            </a:extLst>
          </p:cNvPr>
          <p:cNvSpPr>
            <a:spLocks noGrp="1"/>
          </p:cNvSpPr>
          <p:nvPr>
            <p:ph type="body" sz="quarter" idx="31"/>
          </p:nvPr>
        </p:nvSpPr>
        <p:spPr>
          <a:xfrm>
            <a:off x="6014926" y="4645401"/>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1" name="文字版面配置區 20">
            <a:extLst>
              <a:ext uri="{FF2B5EF4-FFF2-40B4-BE49-F238E27FC236}">
                <a16:creationId xmlns:a16="http://schemas.microsoft.com/office/drawing/2014/main" id="{F726E04C-27BC-4358-8F03-467557551E1A}"/>
              </a:ext>
            </a:extLst>
          </p:cNvPr>
          <p:cNvSpPr>
            <a:spLocks noGrp="1"/>
          </p:cNvSpPr>
          <p:nvPr>
            <p:ph type="body" sz="quarter" idx="32"/>
          </p:nvPr>
        </p:nvSpPr>
        <p:spPr>
          <a:xfrm>
            <a:off x="8457180" y="1584686"/>
            <a:ext cx="2707259" cy="1435420"/>
          </a:xfrm>
          <a:prstGeom prst="rect">
            <a:avLst/>
          </a:prstGeom>
        </p:spPr>
        <p:txBody>
          <a:bodyPr>
            <a:normAutofit/>
          </a:bodyPr>
          <a:lstStyle>
            <a:lvl1pPr marL="0" indent="0" algn="ctr">
              <a:buNone/>
              <a:defRPr sz="2400">
                <a:solidFill>
                  <a:schemeClr val="bg1"/>
                </a:solidFill>
              </a:defRPr>
            </a:lvl1pPr>
          </a:lstStyle>
          <a:p>
            <a:pPr lvl="0"/>
            <a:r>
              <a:rPr lang="zh-TW" altLang="en-US"/>
              <a:t>按一下以編輯母片文字樣式</a:t>
            </a:r>
          </a:p>
        </p:txBody>
      </p:sp>
      <p:sp>
        <p:nvSpPr>
          <p:cNvPr id="3" name="日期版面配置區 2">
            <a:extLst>
              <a:ext uri="{FF2B5EF4-FFF2-40B4-BE49-F238E27FC236}">
                <a16:creationId xmlns:a16="http://schemas.microsoft.com/office/drawing/2014/main" id="{125403E1-1A5F-4BCD-AD05-4A97567E356B}"/>
              </a:ext>
            </a:extLst>
          </p:cNvPr>
          <p:cNvSpPr>
            <a:spLocks noGrp="1"/>
          </p:cNvSpPr>
          <p:nvPr>
            <p:ph type="dt" sz="half" idx="33"/>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5" name="群組 11">
            <a:extLst>
              <a:ext uri="{FF2B5EF4-FFF2-40B4-BE49-F238E27FC236}">
                <a16:creationId xmlns:a16="http://schemas.microsoft.com/office/drawing/2014/main" id="{8F71142D-ED08-7C40-AE82-8E3FD0AAC346}"/>
              </a:ext>
            </a:extLst>
          </p:cNvPr>
          <p:cNvGrpSpPr/>
          <p:nvPr userDrawn="1"/>
        </p:nvGrpSpPr>
        <p:grpSpPr>
          <a:xfrm>
            <a:off x="-293799" y="712828"/>
            <a:ext cx="962357" cy="630151"/>
            <a:chOff x="-293799" y="712828"/>
            <a:chExt cx="962357" cy="630151"/>
          </a:xfrm>
        </p:grpSpPr>
        <p:sp>
          <p:nvSpPr>
            <p:cNvPr id="36" name="Diamond 33">
              <a:extLst>
                <a:ext uri="{FF2B5EF4-FFF2-40B4-BE49-F238E27FC236}">
                  <a16:creationId xmlns:a16="http://schemas.microsoft.com/office/drawing/2014/main" id="{80E67D8C-E2C3-3840-86F1-DBD9014E501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7" name="Diamond 33">
              <a:extLst>
                <a:ext uri="{FF2B5EF4-FFF2-40B4-BE49-F238E27FC236}">
                  <a16:creationId xmlns:a16="http://schemas.microsoft.com/office/drawing/2014/main" id="{E0F77913-D170-1042-A130-17E337352A01}"/>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2" name="投影片編號版面配置區 5">
            <a:extLst>
              <a:ext uri="{FF2B5EF4-FFF2-40B4-BE49-F238E27FC236}">
                <a16:creationId xmlns:a16="http://schemas.microsoft.com/office/drawing/2014/main" id="{181C3D45-5531-4BFE-9473-FD8FC243FFD5}"/>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56209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五項齒輪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2" name="群組 31">
            <a:extLst>
              <a:ext uri="{FF2B5EF4-FFF2-40B4-BE49-F238E27FC236}">
                <a16:creationId xmlns:a16="http://schemas.microsoft.com/office/drawing/2014/main" id="{267E0E3A-9847-49F3-8078-6565A11CE5F3}"/>
              </a:ext>
            </a:extLst>
          </p:cNvPr>
          <p:cNvGrpSpPr/>
          <p:nvPr/>
        </p:nvGrpSpPr>
        <p:grpSpPr>
          <a:xfrm>
            <a:off x="1057275" y="1817651"/>
            <a:ext cx="10077450" cy="4068799"/>
            <a:chOff x="1849834" y="3315227"/>
            <a:chExt cx="20666334" cy="8599000"/>
          </a:xfrm>
        </p:grpSpPr>
        <p:sp>
          <p:nvSpPr>
            <p:cNvPr id="33" name="Freeform 5">
              <a:extLst>
                <a:ext uri="{FF2B5EF4-FFF2-40B4-BE49-F238E27FC236}">
                  <a16:creationId xmlns:a16="http://schemas.microsoft.com/office/drawing/2014/main" id="{BC829A5C-18B7-4936-AC62-C38330A6314C}"/>
                </a:ext>
              </a:extLst>
            </p:cNvPr>
            <p:cNvSpPr>
              <a:spLocks/>
            </p:cNvSpPr>
            <p:nvPr/>
          </p:nvSpPr>
          <p:spPr bwMode="auto">
            <a:xfrm>
              <a:off x="1849834" y="3315227"/>
              <a:ext cx="5894988" cy="5844422"/>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accent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4" name="Freeform 6">
              <a:extLst>
                <a:ext uri="{FF2B5EF4-FFF2-40B4-BE49-F238E27FC236}">
                  <a16:creationId xmlns:a16="http://schemas.microsoft.com/office/drawing/2014/main" id="{6EC1DA99-4F1E-4947-992D-154D179481EA}"/>
                </a:ext>
              </a:extLst>
            </p:cNvPr>
            <p:cNvSpPr>
              <a:spLocks/>
            </p:cNvSpPr>
            <p:nvPr/>
          </p:nvSpPr>
          <p:spPr bwMode="auto">
            <a:xfrm>
              <a:off x="9873032" y="4716036"/>
              <a:ext cx="5894988" cy="5873912"/>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chemeClr val="accent3"/>
            </a:solidFill>
            <a:ln w="19050" cap="rnd">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5" name="Freeform 7">
              <a:extLst>
                <a:ext uri="{FF2B5EF4-FFF2-40B4-BE49-F238E27FC236}">
                  <a16:creationId xmlns:a16="http://schemas.microsoft.com/office/drawing/2014/main" id="{7B4E98DC-766D-4256-89AC-006B9DD58266}"/>
                </a:ext>
              </a:extLst>
            </p:cNvPr>
            <p:cNvSpPr>
              <a:spLocks/>
            </p:cNvSpPr>
            <p:nvPr/>
          </p:nvSpPr>
          <p:spPr bwMode="auto">
            <a:xfrm>
              <a:off x="6153543" y="7599383"/>
              <a:ext cx="4340132" cy="4314844"/>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rgbClr val="0F3F8F"/>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6" name="Freeform 8">
              <a:extLst>
                <a:ext uri="{FF2B5EF4-FFF2-40B4-BE49-F238E27FC236}">
                  <a16:creationId xmlns:a16="http://schemas.microsoft.com/office/drawing/2014/main" id="{43DA15C9-EC25-4A8F-8B2C-758AA5B68C65}"/>
                </a:ext>
              </a:extLst>
            </p:cNvPr>
            <p:cNvSpPr>
              <a:spLocks/>
            </p:cNvSpPr>
            <p:nvPr/>
          </p:nvSpPr>
          <p:spPr bwMode="auto">
            <a:xfrm>
              <a:off x="15467169" y="6869266"/>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4"/>
            </a:solidFill>
            <a:ln w="19050" cap="rnd">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微軟正黑體" panose="020B0604030504040204" pitchFamily="34" charset="-120"/>
                <a:ea typeface="微軟正黑體" panose="020B0604030504040204" pitchFamily="34" charset="-120"/>
              </a:endParaRPr>
            </a:p>
          </p:txBody>
        </p:sp>
        <p:sp>
          <p:nvSpPr>
            <p:cNvPr id="37" name="Freeform 8">
              <a:extLst>
                <a:ext uri="{FF2B5EF4-FFF2-40B4-BE49-F238E27FC236}">
                  <a16:creationId xmlns:a16="http://schemas.microsoft.com/office/drawing/2014/main" id="{5242F9F2-4B05-4927-A886-36CBDB33A294}"/>
                </a:ext>
              </a:extLst>
            </p:cNvPr>
            <p:cNvSpPr>
              <a:spLocks/>
            </p:cNvSpPr>
            <p:nvPr/>
          </p:nvSpPr>
          <p:spPr bwMode="auto">
            <a:xfrm>
              <a:off x="18146545" y="3635229"/>
              <a:ext cx="4369623" cy="4314844"/>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bg1"/>
                </a:solidFill>
                <a:latin typeface="微軟正黑體" panose="020B0604030504040204" pitchFamily="34" charset="-120"/>
                <a:ea typeface="微軟正黑體" panose="020B0604030504040204" pitchFamily="34" charset="-120"/>
              </a:endParaRPr>
            </a:p>
          </p:txBody>
        </p:sp>
      </p:grpSp>
      <p:sp>
        <p:nvSpPr>
          <p:cNvPr id="12" name="圖片版面配置區 11">
            <a:extLst>
              <a:ext uri="{FF2B5EF4-FFF2-40B4-BE49-F238E27FC236}">
                <a16:creationId xmlns:a16="http://schemas.microsoft.com/office/drawing/2014/main" id="{6F4C6EFA-EA92-454D-9771-4446D8986809}"/>
              </a:ext>
            </a:extLst>
          </p:cNvPr>
          <p:cNvSpPr>
            <a:spLocks noGrp="1"/>
          </p:cNvSpPr>
          <p:nvPr>
            <p:ph type="pic" sz="quarter" idx="13"/>
          </p:nvPr>
        </p:nvSpPr>
        <p:spPr>
          <a:xfrm>
            <a:off x="2036454" y="2152061"/>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57" name="圖片版面配置區 11">
            <a:extLst>
              <a:ext uri="{FF2B5EF4-FFF2-40B4-BE49-F238E27FC236}">
                <a16:creationId xmlns:a16="http://schemas.microsoft.com/office/drawing/2014/main" id="{E894B885-8221-4360-9621-F71540C87FEE}"/>
              </a:ext>
            </a:extLst>
          </p:cNvPr>
          <p:cNvSpPr>
            <a:spLocks noGrp="1"/>
          </p:cNvSpPr>
          <p:nvPr>
            <p:ph type="pic" sz="quarter" idx="14"/>
          </p:nvPr>
        </p:nvSpPr>
        <p:spPr>
          <a:xfrm>
            <a:off x="5948777" y="2817557"/>
            <a:ext cx="916193" cy="918000"/>
          </a:xfrm>
          <a:prstGeom prst="rect">
            <a:avLst/>
          </a:prstGeom>
        </p:spPr>
        <p:txBody>
          <a:bodyPr>
            <a:normAutofit/>
          </a:bodyPr>
          <a:lstStyle>
            <a:lvl1pPr marL="0" indent="0" algn="ctr">
              <a:buNone/>
              <a:defRPr sz="2400">
                <a:solidFill>
                  <a:schemeClr val="bg1"/>
                </a:solidFill>
              </a:defRPr>
            </a:lvl1pPr>
          </a:lstStyle>
          <a:p>
            <a:r>
              <a:rPr lang="zh-TW" altLang="en-US"/>
              <a:t>按一下圖示以新增圖片</a:t>
            </a:r>
            <a:endParaRPr lang="zh-TW" altLang="en-US" dirty="0"/>
          </a:p>
        </p:txBody>
      </p:sp>
      <p:sp>
        <p:nvSpPr>
          <p:cNvPr id="18" name="圖片版面配置區 17">
            <a:extLst>
              <a:ext uri="{FF2B5EF4-FFF2-40B4-BE49-F238E27FC236}">
                <a16:creationId xmlns:a16="http://schemas.microsoft.com/office/drawing/2014/main" id="{1AD5579F-B385-4E45-8F55-A95053D088EA}"/>
              </a:ext>
            </a:extLst>
          </p:cNvPr>
          <p:cNvSpPr>
            <a:spLocks noGrp="1"/>
          </p:cNvSpPr>
          <p:nvPr>
            <p:ph type="pic" sz="quarter" idx="15"/>
          </p:nvPr>
        </p:nvSpPr>
        <p:spPr>
          <a:xfrm>
            <a:off x="3865760" y="41772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0" name="圖片版面配置區 17">
            <a:extLst>
              <a:ext uri="{FF2B5EF4-FFF2-40B4-BE49-F238E27FC236}">
                <a16:creationId xmlns:a16="http://schemas.microsoft.com/office/drawing/2014/main" id="{C3101CD1-C9F1-457B-8EAC-3DB6F06D6398}"/>
              </a:ext>
            </a:extLst>
          </p:cNvPr>
          <p:cNvSpPr>
            <a:spLocks noGrp="1"/>
          </p:cNvSpPr>
          <p:nvPr>
            <p:ph type="pic" sz="quarter" idx="16"/>
          </p:nvPr>
        </p:nvSpPr>
        <p:spPr>
          <a:xfrm>
            <a:off x="8419019" y="3834350"/>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1" name="圖片版面配置區 17">
            <a:extLst>
              <a:ext uri="{FF2B5EF4-FFF2-40B4-BE49-F238E27FC236}">
                <a16:creationId xmlns:a16="http://schemas.microsoft.com/office/drawing/2014/main" id="{5A404861-7F6B-4CA6-A5F6-5A58647FCB75}"/>
              </a:ext>
            </a:extLst>
          </p:cNvPr>
          <p:cNvSpPr>
            <a:spLocks noGrp="1"/>
          </p:cNvSpPr>
          <p:nvPr>
            <p:ph type="pic" sz="quarter" idx="17"/>
          </p:nvPr>
        </p:nvSpPr>
        <p:spPr>
          <a:xfrm>
            <a:off x="9725553" y="2268161"/>
            <a:ext cx="687600" cy="685800"/>
          </a:xfrm>
          <a:prstGeom prst="rect">
            <a:avLst/>
          </a:prstGeom>
        </p:spPr>
        <p:txBody>
          <a:bodyPr>
            <a:normAutofit/>
          </a:bodyPr>
          <a:lstStyle>
            <a:lvl1pPr marL="0" indent="0" algn="ctr">
              <a:buNone/>
              <a:defRPr sz="1800">
                <a:solidFill>
                  <a:schemeClr val="bg1"/>
                </a:solidFill>
              </a:defRPr>
            </a:lvl1pPr>
          </a:lstStyle>
          <a:p>
            <a:r>
              <a:rPr lang="zh-TW" altLang="en-US"/>
              <a:t>按一下圖示以新增圖片</a:t>
            </a:r>
            <a:endParaRPr lang="zh-TW" altLang="en-US" dirty="0"/>
          </a:p>
        </p:txBody>
      </p:sp>
      <p:sp>
        <p:nvSpPr>
          <p:cNvPr id="62" name="文字版面配置區 20">
            <a:extLst>
              <a:ext uri="{FF2B5EF4-FFF2-40B4-BE49-F238E27FC236}">
                <a16:creationId xmlns:a16="http://schemas.microsoft.com/office/drawing/2014/main" id="{B59E8765-2932-44B1-B858-AFDA68C91D29}"/>
              </a:ext>
            </a:extLst>
          </p:cNvPr>
          <p:cNvSpPr>
            <a:spLocks noGrp="1"/>
          </p:cNvSpPr>
          <p:nvPr>
            <p:ph type="body" sz="quarter" idx="18" hasCustomPrompt="1"/>
          </p:nvPr>
        </p:nvSpPr>
        <p:spPr>
          <a:xfrm>
            <a:off x="1440553" y="3276557"/>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3" name="文字版面配置區 20">
            <a:extLst>
              <a:ext uri="{FF2B5EF4-FFF2-40B4-BE49-F238E27FC236}">
                <a16:creationId xmlns:a16="http://schemas.microsoft.com/office/drawing/2014/main" id="{D18879EE-914C-42C3-B324-AF4C70CC38BE}"/>
              </a:ext>
            </a:extLst>
          </p:cNvPr>
          <p:cNvSpPr>
            <a:spLocks noGrp="1"/>
          </p:cNvSpPr>
          <p:nvPr>
            <p:ph type="body" sz="quarter" idx="19" hasCustomPrompt="1"/>
          </p:nvPr>
        </p:nvSpPr>
        <p:spPr>
          <a:xfrm>
            <a:off x="5323421" y="3931375"/>
            <a:ext cx="2108066" cy="900693"/>
          </a:xfrm>
          <a:prstGeom prst="rect">
            <a:avLst/>
          </a:prstGeom>
        </p:spPr>
        <p:txBody>
          <a:bodyPr>
            <a:normAutofit/>
          </a:bodyPr>
          <a:lstStyle>
            <a:lvl1pPr marL="0" indent="0" algn="ctr">
              <a:buNone/>
              <a:defRPr sz="2400">
                <a:solidFill>
                  <a:schemeClr val="bg1"/>
                </a:solidFill>
              </a:defRPr>
            </a:lvl1pPr>
          </a:lstStyle>
          <a:p>
            <a:pPr lvl="0"/>
            <a:r>
              <a:rPr lang="zh-TW" altLang="en-US" dirty="0"/>
              <a:t>編輯母片文字樣式</a:t>
            </a:r>
          </a:p>
        </p:txBody>
      </p:sp>
      <p:sp>
        <p:nvSpPr>
          <p:cNvPr id="64" name="文字版面配置區 20">
            <a:extLst>
              <a:ext uri="{FF2B5EF4-FFF2-40B4-BE49-F238E27FC236}">
                <a16:creationId xmlns:a16="http://schemas.microsoft.com/office/drawing/2014/main" id="{32737B95-FC12-49B3-8DFB-D4F0C51C3DD7}"/>
              </a:ext>
            </a:extLst>
          </p:cNvPr>
          <p:cNvSpPr>
            <a:spLocks noGrp="1"/>
          </p:cNvSpPr>
          <p:nvPr>
            <p:ph type="body" sz="quarter" idx="20" hasCustomPrompt="1"/>
          </p:nvPr>
        </p:nvSpPr>
        <p:spPr>
          <a:xfrm>
            <a:off x="3406292" y="4994140"/>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5" name="文字版面配置區 20">
            <a:extLst>
              <a:ext uri="{FF2B5EF4-FFF2-40B4-BE49-F238E27FC236}">
                <a16:creationId xmlns:a16="http://schemas.microsoft.com/office/drawing/2014/main" id="{9C6F9F69-C1BC-4E38-A5B5-149B14AC1148}"/>
              </a:ext>
            </a:extLst>
          </p:cNvPr>
          <p:cNvSpPr>
            <a:spLocks noGrp="1"/>
          </p:cNvSpPr>
          <p:nvPr>
            <p:ph type="body" sz="quarter" idx="21" hasCustomPrompt="1"/>
          </p:nvPr>
        </p:nvSpPr>
        <p:spPr>
          <a:xfrm>
            <a:off x="7959551" y="4635115"/>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66" name="文字版面配置區 20">
            <a:extLst>
              <a:ext uri="{FF2B5EF4-FFF2-40B4-BE49-F238E27FC236}">
                <a16:creationId xmlns:a16="http://schemas.microsoft.com/office/drawing/2014/main" id="{FE6A6035-3E83-45C7-9E1A-39865290DBF7}"/>
              </a:ext>
            </a:extLst>
          </p:cNvPr>
          <p:cNvSpPr>
            <a:spLocks noGrp="1"/>
          </p:cNvSpPr>
          <p:nvPr>
            <p:ph type="body" sz="quarter" idx="22" hasCustomPrompt="1"/>
          </p:nvPr>
        </p:nvSpPr>
        <p:spPr>
          <a:xfrm>
            <a:off x="9266085" y="3099494"/>
            <a:ext cx="1606536" cy="692663"/>
          </a:xfrm>
          <a:prstGeom prst="rect">
            <a:avLst/>
          </a:prstGeom>
        </p:spPr>
        <p:txBody>
          <a:bodyPr>
            <a:normAutofit/>
          </a:bodyPr>
          <a:lstStyle>
            <a:lvl1pPr marL="0" indent="0" algn="ctr">
              <a:buNone/>
              <a:defRPr sz="1800">
                <a:solidFill>
                  <a:schemeClr val="bg1"/>
                </a:solidFill>
              </a:defRPr>
            </a:lvl1pPr>
          </a:lstStyle>
          <a:p>
            <a:pPr lvl="0"/>
            <a:r>
              <a:rPr lang="zh-TW" altLang="en-US" dirty="0"/>
              <a:t>編輯母片文字樣式</a:t>
            </a:r>
          </a:p>
        </p:txBody>
      </p:sp>
      <p:sp>
        <p:nvSpPr>
          <p:cNvPr id="3" name="日期版面配置區 2">
            <a:extLst>
              <a:ext uri="{FF2B5EF4-FFF2-40B4-BE49-F238E27FC236}">
                <a16:creationId xmlns:a16="http://schemas.microsoft.com/office/drawing/2014/main" id="{2C556099-C45F-4B8E-AC87-0AD39A1D384F}"/>
              </a:ext>
            </a:extLst>
          </p:cNvPr>
          <p:cNvSpPr>
            <a:spLocks noGrp="1"/>
          </p:cNvSpPr>
          <p:nvPr>
            <p:ph type="dt" sz="half" idx="23"/>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24" name="群組 11">
            <a:extLst>
              <a:ext uri="{FF2B5EF4-FFF2-40B4-BE49-F238E27FC236}">
                <a16:creationId xmlns:a16="http://schemas.microsoft.com/office/drawing/2014/main" id="{5F45C087-C28B-3247-A3A7-2150786D7873}"/>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id="{8E2DE770-4A9D-CA4A-B086-3825C1144E3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26" name="Diamond 33">
              <a:extLst>
                <a:ext uri="{FF2B5EF4-FFF2-40B4-BE49-F238E27FC236}">
                  <a16:creationId xmlns:a16="http://schemas.microsoft.com/office/drawing/2014/main" id="{2CC949CA-14D4-C949-8BC9-F1F9AC65830B}"/>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7" name="投影片編號版面配置區 5">
            <a:extLst>
              <a:ext uri="{FF2B5EF4-FFF2-40B4-BE49-F238E27FC236}">
                <a16:creationId xmlns:a16="http://schemas.microsoft.com/office/drawing/2014/main" id="{48F1BC79-8B88-4E77-A170-19D4F65F1A0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267840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三項交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 name="群組 2">
            <a:extLst>
              <a:ext uri="{FF2B5EF4-FFF2-40B4-BE49-F238E27FC236}">
                <a16:creationId xmlns:a16="http://schemas.microsoft.com/office/drawing/2014/main" id="{C08E4706-A386-4429-9352-AF310C872CB4}"/>
              </a:ext>
            </a:extLst>
          </p:cNvPr>
          <p:cNvGrpSpPr/>
          <p:nvPr/>
        </p:nvGrpSpPr>
        <p:grpSpPr>
          <a:xfrm>
            <a:off x="1500842" y="1372716"/>
            <a:ext cx="5075515" cy="4449955"/>
            <a:chOff x="2084585" y="1219225"/>
            <a:chExt cx="4772025" cy="4035425"/>
          </a:xfrm>
        </p:grpSpPr>
        <p:sp>
          <p:nvSpPr>
            <p:cNvPr id="27" name="Oval 3">
              <a:extLst>
                <a:ext uri="{FF2B5EF4-FFF2-40B4-BE49-F238E27FC236}">
                  <a16:creationId xmlns:a16="http://schemas.microsoft.com/office/drawing/2014/main" id="{182A6B42-FAD3-4DBF-B085-A6867489A520}"/>
                </a:ext>
              </a:extLst>
            </p:cNvPr>
            <p:cNvSpPr>
              <a:spLocks noChangeArrowheads="1"/>
            </p:cNvSpPr>
            <p:nvPr/>
          </p:nvSpPr>
          <p:spPr bwMode="gray">
            <a:xfrm>
              <a:off x="3127573" y="1219225"/>
              <a:ext cx="2641600" cy="2644775"/>
            </a:xfrm>
            <a:prstGeom prst="ellipse">
              <a:avLst/>
            </a:prstGeom>
            <a:solidFill>
              <a:schemeClr val="accent2">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4">
              <a:extLst>
                <a:ext uri="{FF2B5EF4-FFF2-40B4-BE49-F238E27FC236}">
                  <a16:creationId xmlns:a16="http://schemas.microsoft.com/office/drawing/2014/main" id="{35AC0D88-101A-4C9A-84C4-0217436C109F}"/>
                </a:ext>
              </a:extLst>
            </p:cNvPr>
            <p:cNvSpPr>
              <a:spLocks noChangeArrowheads="1"/>
            </p:cNvSpPr>
            <p:nvPr/>
          </p:nvSpPr>
          <p:spPr bwMode="gray">
            <a:xfrm>
              <a:off x="4067373" y="2611462"/>
              <a:ext cx="2643187" cy="2643188"/>
            </a:xfrm>
            <a:prstGeom prst="ellipse">
              <a:avLst/>
            </a:prstGeom>
            <a:solidFill>
              <a:schemeClr val="folHlink">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5">
              <a:extLst>
                <a:ext uri="{FF2B5EF4-FFF2-40B4-BE49-F238E27FC236}">
                  <a16:creationId xmlns:a16="http://schemas.microsoft.com/office/drawing/2014/main" id="{6A53127A-1CED-4E2A-B9F6-DDC4F275E418}"/>
                </a:ext>
              </a:extLst>
            </p:cNvPr>
            <p:cNvSpPr>
              <a:spLocks noChangeArrowheads="1"/>
            </p:cNvSpPr>
            <p:nvPr/>
          </p:nvSpPr>
          <p:spPr bwMode="gray">
            <a:xfrm>
              <a:off x="2084585" y="2576537"/>
              <a:ext cx="2644775" cy="2643188"/>
            </a:xfrm>
            <a:prstGeom prst="ellipse">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Line 6">
              <a:extLst>
                <a:ext uri="{FF2B5EF4-FFF2-40B4-BE49-F238E27FC236}">
                  <a16:creationId xmlns:a16="http://schemas.microsoft.com/office/drawing/2014/main" id="{D725BD1C-4DFB-423A-90ED-B8A14A5D2F7D}"/>
                </a:ext>
              </a:extLst>
            </p:cNvPr>
            <p:cNvSpPr>
              <a:spLocks noChangeShapeType="1"/>
            </p:cNvSpPr>
            <p:nvPr/>
          </p:nvSpPr>
          <p:spPr bwMode="auto">
            <a:xfrm flipH="1" flipV="1">
              <a:off x="2437010" y="2122512"/>
              <a:ext cx="1385888" cy="974725"/>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7">
              <a:extLst>
                <a:ext uri="{FF2B5EF4-FFF2-40B4-BE49-F238E27FC236}">
                  <a16:creationId xmlns:a16="http://schemas.microsoft.com/office/drawing/2014/main" id="{A043E68D-E4E4-454B-8862-F7FA22A64F35}"/>
                </a:ext>
              </a:extLst>
            </p:cNvPr>
            <p:cNvSpPr>
              <a:spLocks noChangeShapeType="1"/>
            </p:cNvSpPr>
            <p:nvPr/>
          </p:nvSpPr>
          <p:spPr bwMode="auto">
            <a:xfrm flipV="1">
              <a:off x="5178623" y="2274912"/>
              <a:ext cx="1677987" cy="787400"/>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8">
              <a:extLst>
                <a:ext uri="{FF2B5EF4-FFF2-40B4-BE49-F238E27FC236}">
                  <a16:creationId xmlns:a16="http://schemas.microsoft.com/office/drawing/2014/main" id="{CD2E9BE4-8FF0-4EA8-8DFD-A59EDF308719}"/>
                </a:ext>
              </a:extLst>
            </p:cNvPr>
            <p:cNvSpPr>
              <a:spLocks noChangeShapeType="1"/>
            </p:cNvSpPr>
            <p:nvPr/>
          </p:nvSpPr>
          <p:spPr bwMode="auto">
            <a:xfrm flipH="1">
              <a:off x="4396845" y="4246587"/>
              <a:ext cx="8665" cy="973138"/>
            </a:xfrm>
            <a:prstGeom prst="line">
              <a:avLst/>
            </a:prstGeom>
            <a:noFill/>
            <a:ln w="19050">
              <a:solidFill>
                <a:srgbClr val="4D4D4D"/>
              </a:solidFill>
              <a:round/>
              <a:headEnd type="oval" w="lg" len="lg"/>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6" name="文字版面配置區 11">
            <a:extLst>
              <a:ext uri="{FF2B5EF4-FFF2-40B4-BE49-F238E27FC236}">
                <a16:creationId xmlns:a16="http://schemas.microsoft.com/office/drawing/2014/main" id="{03776EF1-2A32-4BDC-8FE2-63F2AA059001}"/>
              </a:ext>
            </a:extLst>
          </p:cNvPr>
          <p:cNvSpPr>
            <a:spLocks noGrp="1"/>
          </p:cNvSpPr>
          <p:nvPr>
            <p:ph type="body" sz="quarter" idx="14" hasCustomPrompt="1"/>
          </p:nvPr>
        </p:nvSpPr>
        <p:spPr>
          <a:xfrm>
            <a:off x="2838624" y="372882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7" name="文字版面配置區 11">
            <a:extLst>
              <a:ext uri="{FF2B5EF4-FFF2-40B4-BE49-F238E27FC236}">
                <a16:creationId xmlns:a16="http://schemas.microsoft.com/office/drawing/2014/main" id="{F31E7B59-822C-4917-BA6C-D059A22B47C6}"/>
              </a:ext>
            </a:extLst>
          </p:cNvPr>
          <p:cNvSpPr>
            <a:spLocks noGrp="1"/>
          </p:cNvSpPr>
          <p:nvPr>
            <p:ph type="body" sz="quarter" idx="15" hasCustomPrompt="1"/>
          </p:nvPr>
        </p:nvSpPr>
        <p:spPr>
          <a:xfrm>
            <a:off x="2838624" y="2419662"/>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8" name="文字版面配置區 11">
            <a:extLst>
              <a:ext uri="{FF2B5EF4-FFF2-40B4-BE49-F238E27FC236}">
                <a16:creationId xmlns:a16="http://schemas.microsoft.com/office/drawing/2014/main" id="{9312C9BB-7C10-4DD9-B201-6D3628DAAF6D}"/>
              </a:ext>
            </a:extLst>
          </p:cNvPr>
          <p:cNvSpPr>
            <a:spLocks noGrp="1"/>
          </p:cNvSpPr>
          <p:nvPr>
            <p:ph type="body" sz="quarter" idx="16" hasCustomPrompt="1"/>
          </p:nvPr>
        </p:nvSpPr>
        <p:spPr>
          <a:xfrm>
            <a:off x="3960157"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49" name="文字版面配置區 11">
            <a:extLst>
              <a:ext uri="{FF2B5EF4-FFF2-40B4-BE49-F238E27FC236}">
                <a16:creationId xmlns:a16="http://schemas.microsoft.com/office/drawing/2014/main" id="{59A8EB12-0F5B-4D62-9F2D-ADCCF31B08B0}"/>
              </a:ext>
            </a:extLst>
          </p:cNvPr>
          <p:cNvSpPr>
            <a:spLocks noGrp="1"/>
          </p:cNvSpPr>
          <p:nvPr>
            <p:ph type="body" sz="quarter" idx="17" hasCustomPrompt="1"/>
          </p:nvPr>
        </p:nvSpPr>
        <p:spPr>
          <a:xfrm>
            <a:off x="1500842" y="4286063"/>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50" name="文字版面配置區 11">
            <a:extLst>
              <a:ext uri="{FF2B5EF4-FFF2-40B4-BE49-F238E27FC236}">
                <a16:creationId xmlns:a16="http://schemas.microsoft.com/office/drawing/2014/main" id="{3560813D-A1C2-4895-9B9C-7408E0A821D2}"/>
              </a:ext>
            </a:extLst>
          </p:cNvPr>
          <p:cNvSpPr>
            <a:spLocks noGrp="1"/>
          </p:cNvSpPr>
          <p:nvPr>
            <p:ph type="body" sz="quarter" idx="18" hasCustomPrompt="1"/>
          </p:nvPr>
        </p:nvSpPr>
        <p:spPr>
          <a:xfrm>
            <a:off x="5492993" y="212431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1" name="文字版面配置區 11">
            <a:extLst>
              <a:ext uri="{FF2B5EF4-FFF2-40B4-BE49-F238E27FC236}">
                <a16:creationId xmlns:a16="http://schemas.microsoft.com/office/drawing/2014/main" id="{C0297F97-D918-4E35-89CB-460F8B523A22}"/>
              </a:ext>
            </a:extLst>
          </p:cNvPr>
          <p:cNvSpPr>
            <a:spLocks noGrp="1"/>
          </p:cNvSpPr>
          <p:nvPr>
            <p:ph type="body" sz="quarter" idx="19" hasCustomPrompt="1"/>
          </p:nvPr>
        </p:nvSpPr>
        <p:spPr>
          <a:xfrm>
            <a:off x="2740679" y="5799169"/>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52" name="文字版面配置區 11">
            <a:extLst>
              <a:ext uri="{FF2B5EF4-FFF2-40B4-BE49-F238E27FC236}">
                <a16:creationId xmlns:a16="http://schemas.microsoft.com/office/drawing/2014/main" id="{9E349DCC-4B76-4357-A5D2-30CF3AB19B9E}"/>
              </a:ext>
            </a:extLst>
          </p:cNvPr>
          <p:cNvSpPr>
            <a:spLocks noGrp="1"/>
          </p:cNvSpPr>
          <p:nvPr>
            <p:ph type="body" sz="quarter" idx="20" hasCustomPrompt="1"/>
          </p:nvPr>
        </p:nvSpPr>
        <p:spPr>
          <a:xfrm>
            <a:off x="832284" y="1923128"/>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14" name="內容版面配置區 13">
            <a:extLst>
              <a:ext uri="{FF2B5EF4-FFF2-40B4-BE49-F238E27FC236}">
                <a16:creationId xmlns:a16="http://schemas.microsoft.com/office/drawing/2014/main" id="{8036C69A-C99C-4C30-9192-2510EFBA540B}"/>
              </a:ext>
            </a:extLst>
          </p:cNvPr>
          <p:cNvSpPr>
            <a:spLocks noGrp="1"/>
          </p:cNvSpPr>
          <p:nvPr>
            <p:ph sz="quarter" idx="21"/>
          </p:nvPr>
        </p:nvSpPr>
        <p:spPr>
          <a:xfrm>
            <a:off x="8153400" y="1587500"/>
            <a:ext cx="3200400" cy="4511675"/>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39" name="日期版面配置區 3">
            <a:extLst>
              <a:ext uri="{FF2B5EF4-FFF2-40B4-BE49-F238E27FC236}">
                <a16:creationId xmlns:a16="http://schemas.microsoft.com/office/drawing/2014/main" id="{8E990EA0-A9C6-40A2-AA50-EFA0A358D7C1}"/>
              </a:ext>
            </a:extLst>
          </p:cNvPr>
          <p:cNvSpPr>
            <a:spLocks noGrp="1"/>
          </p:cNvSpPr>
          <p:nvPr>
            <p:ph type="dt" sz="half" idx="10"/>
          </p:nvPr>
        </p:nvSpPr>
        <p:spPr>
          <a:xfrm>
            <a:off x="838200" y="6476096"/>
            <a:ext cx="2743200" cy="365125"/>
          </a:xfrm>
          <a:prstGeom prst="rect">
            <a:avLst/>
          </a:prstGeo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grpSp>
        <p:nvGrpSpPr>
          <p:cNvPr id="24" name="群組 11">
            <a:extLst>
              <a:ext uri="{FF2B5EF4-FFF2-40B4-BE49-F238E27FC236}">
                <a16:creationId xmlns:a16="http://schemas.microsoft.com/office/drawing/2014/main" id="{4D7262C3-565C-2F45-BC19-E7F9932129C0}"/>
              </a:ext>
            </a:extLst>
          </p:cNvPr>
          <p:cNvGrpSpPr/>
          <p:nvPr userDrawn="1"/>
        </p:nvGrpSpPr>
        <p:grpSpPr>
          <a:xfrm>
            <a:off x="-293799" y="712828"/>
            <a:ext cx="962357" cy="630151"/>
            <a:chOff x="-293799" y="712828"/>
            <a:chExt cx="962357" cy="630151"/>
          </a:xfrm>
        </p:grpSpPr>
        <p:sp>
          <p:nvSpPr>
            <p:cNvPr id="25" name="Diamond 33">
              <a:extLst>
                <a:ext uri="{FF2B5EF4-FFF2-40B4-BE49-F238E27FC236}">
                  <a16:creationId xmlns:a16="http://schemas.microsoft.com/office/drawing/2014/main" id="{52D6F930-BD11-6D4C-90C5-2755C1140F4B}"/>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4" name="Diamond 33">
              <a:extLst>
                <a:ext uri="{FF2B5EF4-FFF2-40B4-BE49-F238E27FC236}">
                  <a16:creationId xmlns:a16="http://schemas.microsoft.com/office/drawing/2014/main" id="{2D0FD033-D948-6945-9D95-7811D37E1F7F}"/>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23" name="投影片編號版面配置區 5">
            <a:extLst>
              <a:ext uri="{FF2B5EF4-FFF2-40B4-BE49-F238E27FC236}">
                <a16:creationId xmlns:a16="http://schemas.microsoft.com/office/drawing/2014/main" id="{C06FC765-F9A5-48E5-ADA3-CD50DDDD7391}"/>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715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相加相等">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sp>
        <p:nvSpPr>
          <p:cNvPr id="59" name="Freeform 23">
            <a:extLst>
              <a:ext uri="{FF2B5EF4-FFF2-40B4-BE49-F238E27FC236}">
                <a16:creationId xmlns:a16="http://schemas.microsoft.com/office/drawing/2014/main" id="{03831D84-B0D4-442E-8373-3004157AE1E1}"/>
              </a:ext>
            </a:extLst>
          </p:cNvPr>
          <p:cNvSpPr/>
          <p:nvPr/>
        </p:nvSpPr>
        <p:spPr>
          <a:xfrm>
            <a:off x="4042901"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0" name="Freeform 24">
            <a:extLst>
              <a:ext uri="{FF2B5EF4-FFF2-40B4-BE49-F238E27FC236}">
                <a16:creationId xmlns:a16="http://schemas.microsoft.com/office/drawing/2014/main" id="{9AD96C04-C623-445E-AA0F-A31645AB1B19}"/>
              </a:ext>
            </a:extLst>
          </p:cNvPr>
          <p:cNvSpPr/>
          <p:nvPr/>
        </p:nvSpPr>
        <p:spPr>
          <a:xfrm>
            <a:off x="5661784"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sp>
        <p:nvSpPr>
          <p:cNvPr id="61" name="Freeform 25">
            <a:extLst>
              <a:ext uri="{FF2B5EF4-FFF2-40B4-BE49-F238E27FC236}">
                <a16:creationId xmlns:a16="http://schemas.microsoft.com/office/drawing/2014/main" id="{B9B78136-9375-4917-A9F9-B59496798743}"/>
              </a:ext>
            </a:extLst>
          </p:cNvPr>
          <p:cNvSpPr/>
          <p:nvPr/>
        </p:nvSpPr>
        <p:spPr>
          <a:xfrm>
            <a:off x="6651799"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2" name="Freeform 26">
            <a:extLst>
              <a:ext uri="{FF2B5EF4-FFF2-40B4-BE49-F238E27FC236}">
                <a16:creationId xmlns:a16="http://schemas.microsoft.com/office/drawing/2014/main" id="{910C8051-4764-4062-A525-88A123B9935A}"/>
              </a:ext>
            </a:extLst>
          </p:cNvPr>
          <p:cNvSpPr/>
          <p:nvPr/>
        </p:nvSpPr>
        <p:spPr>
          <a:xfrm>
            <a:off x="8270681" y="1991647"/>
            <a:ext cx="868434" cy="868434"/>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216466" rIns="139284" bIns="216466" numCol="1" spcCol="1270" anchor="ctr" anchorCtr="0">
            <a:noAutofit/>
          </a:bodyPr>
          <a:lstStyle/>
          <a:p>
            <a:pPr lvl="0" algn="ctr" defTabSz="1955800">
              <a:lnSpc>
                <a:spcPct val="90000"/>
              </a:lnSpc>
              <a:spcBef>
                <a:spcPct val="0"/>
              </a:spcBef>
              <a:spcAft>
                <a:spcPct val="35000"/>
              </a:spcAft>
            </a:pPr>
            <a:endParaRPr lang="en-GB" sz="4400" kern="1200">
              <a:latin typeface="Arial" panose="020B0604020202020204" pitchFamily="34" charset="0"/>
              <a:cs typeface="Arial" panose="020B0604020202020204" pitchFamily="34" charset="0"/>
            </a:endParaRPr>
          </a:p>
        </p:txBody>
      </p:sp>
      <p:sp>
        <p:nvSpPr>
          <p:cNvPr id="63" name="Freeform 27">
            <a:extLst>
              <a:ext uri="{FF2B5EF4-FFF2-40B4-BE49-F238E27FC236}">
                <a16:creationId xmlns:a16="http://schemas.microsoft.com/office/drawing/2014/main" id="{61CD87CC-8B3B-4D6E-85D2-F1A68FAA7BE6}"/>
              </a:ext>
            </a:extLst>
          </p:cNvPr>
          <p:cNvSpPr/>
          <p:nvPr/>
        </p:nvSpPr>
        <p:spPr>
          <a:xfrm>
            <a:off x="9260696"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4" name="Freeform 28">
            <a:extLst>
              <a:ext uri="{FF2B5EF4-FFF2-40B4-BE49-F238E27FC236}">
                <a16:creationId xmlns:a16="http://schemas.microsoft.com/office/drawing/2014/main" id="{FB12AC61-8C69-44AA-86E8-6B3B75388C7D}"/>
              </a:ext>
            </a:extLst>
          </p:cNvPr>
          <p:cNvSpPr/>
          <p:nvPr/>
        </p:nvSpPr>
        <p:spPr>
          <a:xfrm>
            <a:off x="1434003" y="1677214"/>
            <a:ext cx="1497301" cy="1497301"/>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anchor="ctr" anchorCtr="0">
            <a:noAutofit/>
          </a:bodyPr>
          <a:lstStyle/>
          <a:p>
            <a:pPr lvl="0" algn="ctr" defTabSz="1778000">
              <a:lnSpc>
                <a:spcPct val="90000"/>
              </a:lnSpc>
              <a:spcBef>
                <a:spcPct val="0"/>
              </a:spcBef>
              <a:spcAft>
                <a:spcPct val="35000"/>
              </a:spcAft>
            </a:pPr>
            <a:endParaRPr lang="en-GB" sz="4000" kern="1200">
              <a:latin typeface="Arial" panose="020B0604020202020204" pitchFamily="34" charset="0"/>
              <a:cs typeface="Arial" panose="020B0604020202020204" pitchFamily="34" charset="0"/>
            </a:endParaRPr>
          </a:p>
        </p:txBody>
      </p:sp>
      <p:sp>
        <p:nvSpPr>
          <p:cNvPr id="65" name="Freeform 29">
            <a:extLst>
              <a:ext uri="{FF2B5EF4-FFF2-40B4-BE49-F238E27FC236}">
                <a16:creationId xmlns:a16="http://schemas.microsoft.com/office/drawing/2014/main" id="{C87CACAE-49C8-478B-ABEE-45B870C3C0E7}"/>
              </a:ext>
            </a:extLst>
          </p:cNvPr>
          <p:cNvSpPr/>
          <p:nvPr/>
        </p:nvSpPr>
        <p:spPr>
          <a:xfrm>
            <a:off x="3052886" y="1991647"/>
            <a:ext cx="868434" cy="86843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755650">
              <a:lnSpc>
                <a:spcPct val="90000"/>
              </a:lnSpc>
              <a:spcBef>
                <a:spcPct val="0"/>
              </a:spcBef>
              <a:spcAft>
                <a:spcPct val="35000"/>
              </a:spcAft>
            </a:pPr>
            <a:endParaRPr lang="en-GB" sz="1700" kern="1200">
              <a:latin typeface="Arial" panose="020B0604020202020204" pitchFamily="34" charset="0"/>
              <a:cs typeface="Arial" panose="020B0604020202020204" pitchFamily="34" charset="0"/>
            </a:endParaRPr>
          </a:p>
        </p:txBody>
      </p:sp>
      <p:cxnSp>
        <p:nvCxnSpPr>
          <p:cNvPr id="69" name="Straight Connector 43">
            <a:extLst>
              <a:ext uri="{FF2B5EF4-FFF2-40B4-BE49-F238E27FC236}">
                <a16:creationId xmlns:a16="http://schemas.microsoft.com/office/drawing/2014/main" id="{BE9D08C6-2E33-4F79-B8C4-693C6CA02718}"/>
              </a:ext>
            </a:extLst>
          </p:cNvPr>
          <p:cNvCxnSpPr/>
          <p:nvPr/>
        </p:nvCxnSpPr>
        <p:spPr>
          <a:xfrm>
            <a:off x="3444985" y="4666145"/>
            <a:ext cx="50837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文字版面配置區 11">
            <a:extLst>
              <a:ext uri="{FF2B5EF4-FFF2-40B4-BE49-F238E27FC236}">
                <a16:creationId xmlns:a16="http://schemas.microsoft.com/office/drawing/2014/main" id="{4AFE0666-0E90-4A67-B651-CB4FC77A328A}"/>
              </a:ext>
            </a:extLst>
          </p:cNvPr>
          <p:cNvSpPr>
            <a:spLocks noGrp="1"/>
          </p:cNvSpPr>
          <p:nvPr>
            <p:ph type="body" sz="quarter" idx="26" hasCustomPrompt="1"/>
          </p:nvPr>
        </p:nvSpPr>
        <p:spPr>
          <a:xfrm>
            <a:off x="109231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2" name="文字版面配置區 11">
            <a:extLst>
              <a:ext uri="{FF2B5EF4-FFF2-40B4-BE49-F238E27FC236}">
                <a16:creationId xmlns:a16="http://schemas.microsoft.com/office/drawing/2014/main" id="{37986596-48A0-465E-82DA-6B0517F3D277}"/>
              </a:ext>
            </a:extLst>
          </p:cNvPr>
          <p:cNvSpPr>
            <a:spLocks noGrp="1"/>
          </p:cNvSpPr>
          <p:nvPr>
            <p:ph type="body" sz="quarter" idx="27" hasCustomPrompt="1"/>
          </p:nvPr>
        </p:nvSpPr>
        <p:spPr>
          <a:xfrm>
            <a:off x="109231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3" name="文字版面配置區 11">
            <a:extLst>
              <a:ext uri="{FF2B5EF4-FFF2-40B4-BE49-F238E27FC236}">
                <a16:creationId xmlns:a16="http://schemas.microsoft.com/office/drawing/2014/main" id="{B71A220A-EECC-4E8B-A175-FDD6DB80B6BD}"/>
              </a:ext>
            </a:extLst>
          </p:cNvPr>
          <p:cNvSpPr>
            <a:spLocks noGrp="1"/>
          </p:cNvSpPr>
          <p:nvPr>
            <p:ph type="body" sz="quarter" idx="28" hasCustomPrompt="1"/>
          </p:nvPr>
        </p:nvSpPr>
        <p:spPr>
          <a:xfrm>
            <a:off x="3581400" y="3319536"/>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4" name="文字版面配置區 11">
            <a:extLst>
              <a:ext uri="{FF2B5EF4-FFF2-40B4-BE49-F238E27FC236}">
                <a16:creationId xmlns:a16="http://schemas.microsoft.com/office/drawing/2014/main" id="{2A6A2A0B-B9EA-473D-BE8E-0DE645A55780}"/>
              </a:ext>
            </a:extLst>
          </p:cNvPr>
          <p:cNvSpPr>
            <a:spLocks noGrp="1"/>
          </p:cNvSpPr>
          <p:nvPr>
            <p:ph type="body" sz="quarter" idx="29" hasCustomPrompt="1"/>
          </p:nvPr>
        </p:nvSpPr>
        <p:spPr>
          <a:xfrm>
            <a:off x="3581400" y="3691064"/>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5" name="文字版面配置區 11">
            <a:extLst>
              <a:ext uri="{FF2B5EF4-FFF2-40B4-BE49-F238E27FC236}">
                <a16:creationId xmlns:a16="http://schemas.microsoft.com/office/drawing/2014/main" id="{0674362D-5564-4AD8-B1EC-CB8009E1EB3C}"/>
              </a:ext>
            </a:extLst>
          </p:cNvPr>
          <p:cNvSpPr>
            <a:spLocks noGrp="1"/>
          </p:cNvSpPr>
          <p:nvPr>
            <p:ph type="body" sz="quarter" idx="30" hasCustomPrompt="1"/>
          </p:nvPr>
        </p:nvSpPr>
        <p:spPr>
          <a:xfrm>
            <a:off x="6257925"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6" name="文字版面配置區 11">
            <a:extLst>
              <a:ext uri="{FF2B5EF4-FFF2-40B4-BE49-F238E27FC236}">
                <a16:creationId xmlns:a16="http://schemas.microsoft.com/office/drawing/2014/main" id="{D88A3E07-59CE-4ADA-8C66-AB72E03450DB}"/>
              </a:ext>
            </a:extLst>
          </p:cNvPr>
          <p:cNvSpPr>
            <a:spLocks noGrp="1"/>
          </p:cNvSpPr>
          <p:nvPr>
            <p:ph type="body" sz="quarter" idx="31" hasCustomPrompt="1"/>
          </p:nvPr>
        </p:nvSpPr>
        <p:spPr>
          <a:xfrm>
            <a:off x="6257925"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87" name="文字版面配置區 11">
            <a:extLst>
              <a:ext uri="{FF2B5EF4-FFF2-40B4-BE49-F238E27FC236}">
                <a16:creationId xmlns:a16="http://schemas.microsoft.com/office/drawing/2014/main" id="{6E129F71-DD97-4A49-959C-BC3D98806DBD}"/>
              </a:ext>
            </a:extLst>
          </p:cNvPr>
          <p:cNvSpPr>
            <a:spLocks noGrp="1"/>
          </p:cNvSpPr>
          <p:nvPr>
            <p:ph type="body" sz="quarter" idx="32" hasCustomPrompt="1"/>
          </p:nvPr>
        </p:nvSpPr>
        <p:spPr>
          <a:xfrm>
            <a:off x="8934450" y="3307160"/>
            <a:ext cx="2352675" cy="353944"/>
          </a:xfrm>
          <a:prstGeom prst="rect">
            <a:avLst/>
          </a:prstGeom>
        </p:spPr>
        <p:txBody>
          <a:bodyPr>
            <a:normAutofit/>
          </a:bodyPr>
          <a:lstStyle>
            <a:lvl1pPr marL="0" indent="0" algn="ctr">
              <a:buNone/>
              <a:defRPr sz="2000" b="1">
                <a:solidFill>
                  <a:schemeClr val="tx1"/>
                </a:solidFill>
              </a:defRPr>
            </a:lvl1pPr>
            <a:lvl2pPr>
              <a:defRPr sz="1800"/>
            </a:lvl2pPr>
          </a:lstStyle>
          <a:p>
            <a:pPr lvl="0"/>
            <a:r>
              <a:rPr lang="zh-TW" altLang="en-US" dirty="0"/>
              <a:t>文字樣式</a:t>
            </a:r>
          </a:p>
        </p:txBody>
      </p:sp>
      <p:sp>
        <p:nvSpPr>
          <p:cNvPr id="88" name="文字版面配置區 11">
            <a:extLst>
              <a:ext uri="{FF2B5EF4-FFF2-40B4-BE49-F238E27FC236}">
                <a16:creationId xmlns:a16="http://schemas.microsoft.com/office/drawing/2014/main" id="{558DEC0E-CF09-4F6C-A95D-154DE54EC7CB}"/>
              </a:ext>
            </a:extLst>
          </p:cNvPr>
          <p:cNvSpPr>
            <a:spLocks noGrp="1"/>
          </p:cNvSpPr>
          <p:nvPr>
            <p:ph type="body" sz="quarter" idx="33" hasCustomPrompt="1"/>
          </p:nvPr>
        </p:nvSpPr>
        <p:spPr>
          <a:xfrm>
            <a:off x="8934450" y="3678688"/>
            <a:ext cx="2352675" cy="942839"/>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13" name="圖片版面配置區 12">
            <a:extLst>
              <a:ext uri="{FF2B5EF4-FFF2-40B4-BE49-F238E27FC236}">
                <a16:creationId xmlns:a16="http://schemas.microsoft.com/office/drawing/2014/main" id="{0FFEF0A8-649D-467E-A363-D09CB8E825DB}"/>
              </a:ext>
            </a:extLst>
          </p:cNvPr>
          <p:cNvSpPr>
            <a:spLocks noGrp="1"/>
          </p:cNvSpPr>
          <p:nvPr>
            <p:ph type="pic" sz="quarter" idx="34"/>
          </p:nvPr>
        </p:nvSpPr>
        <p:spPr>
          <a:xfrm>
            <a:off x="4334351"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89" name="圖片版面配置區 12">
            <a:extLst>
              <a:ext uri="{FF2B5EF4-FFF2-40B4-BE49-F238E27FC236}">
                <a16:creationId xmlns:a16="http://schemas.microsoft.com/office/drawing/2014/main" id="{E48B1DE6-A74A-47E0-8E27-C9452FA2C9C5}"/>
              </a:ext>
            </a:extLst>
          </p:cNvPr>
          <p:cNvSpPr>
            <a:spLocks noGrp="1"/>
          </p:cNvSpPr>
          <p:nvPr>
            <p:ph type="pic" sz="quarter" idx="35"/>
          </p:nvPr>
        </p:nvSpPr>
        <p:spPr>
          <a:xfrm>
            <a:off x="1725453"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0" name="圖片版面配置區 12">
            <a:extLst>
              <a:ext uri="{FF2B5EF4-FFF2-40B4-BE49-F238E27FC236}">
                <a16:creationId xmlns:a16="http://schemas.microsoft.com/office/drawing/2014/main" id="{D34A1A53-B064-4791-84B8-35BA6FBCAEA4}"/>
              </a:ext>
            </a:extLst>
          </p:cNvPr>
          <p:cNvSpPr>
            <a:spLocks noGrp="1"/>
          </p:cNvSpPr>
          <p:nvPr>
            <p:ph type="pic" sz="quarter" idx="36"/>
          </p:nvPr>
        </p:nvSpPr>
        <p:spPr>
          <a:xfrm>
            <a:off x="6977062" y="194559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1" name="圖片版面配置區 12">
            <a:extLst>
              <a:ext uri="{FF2B5EF4-FFF2-40B4-BE49-F238E27FC236}">
                <a16:creationId xmlns:a16="http://schemas.microsoft.com/office/drawing/2014/main" id="{AFDD2807-B8AD-4E31-86F4-27073B2B3906}"/>
              </a:ext>
            </a:extLst>
          </p:cNvPr>
          <p:cNvSpPr>
            <a:spLocks noGrp="1"/>
          </p:cNvSpPr>
          <p:nvPr>
            <p:ph type="pic" sz="quarter" idx="37"/>
          </p:nvPr>
        </p:nvSpPr>
        <p:spPr>
          <a:xfrm>
            <a:off x="9525000" y="1968664"/>
            <a:ext cx="914400" cy="914400"/>
          </a:xfrm>
          <a:prstGeom prst="rect">
            <a:avLst/>
          </a:prstGeom>
        </p:spPr>
        <p:txBody>
          <a:bodyPr>
            <a:normAutofit/>
          </a:bodyPr>
          <a:lstStyle>
            <a:lvl1pPr marL="0" indent="0" algn="ctr">
              <a:buNone/>
              <a:defRPr sz="2000">
                <a:solidFill>
                  <a:schemeClr val="bg1"/>
                </a:solidFill>
              </a:defRPr>
            </a:lvl1pPr>
          </a:lstStyle>
          <a:p>
            <a:r>
              <a:rPr lang="zh-TW" altLang="en-US"/>
              <a:t>按一下圖示以新增圖片</a:t>
            </a:r>
            <a:endParaRPr lang="zh-TW" altLang="en-US" dirty="0"/>
          </a:p>
        </p:txBody>
      </p:sp>
      <p:sp>
        <p:nvSpPr>
          <p:cNvPr id="92" name="文字版面配置區 11">
            <a:extLst>
              <a:ext uri="{FF2B5EF4-FFF2-40B4-BE49-F238E27FC236}">
                <a16:creationId xmlns:a16="http://schemas.microsoft.com/office/drawing/2014/main" id="{9D933BA6-4322-4442-99AF-55FFA5A30934}"/>
              </a:ext>
            </a:extLst>
          </p:cNvPr>
          <p:cNvSpPr>
            <a:spLocks noGrp="1"/>
          </p:cNvSpPr>
          <p:nvPr>
            <p:ph type="body" sz="quarter" idx="38" hasCustomPrompt="1"/>
          </p:nvPr>
        </p:nvSpPr>
        <p:spPr>
          <a:xfrm>
            <a:off x="3622327" y="4859960"/>
            <a:ext cx="4947342" cy="369490"/>
          </a:xfrm>
          <a:prstGeom prst="rect">
            <a:avLst/>
          </a:prstGeom>
        </p:spPr>
        <p:txBody>
          <a:bodyPr>
            <a:noAutofit/>
          </a:bodyPr>
          <a:lstStyle>
            <a:lvl1pPr marL="0" indent="0" algn="ctr">
              <a:buNone/>
              <a:defRPr sz="2400" b="1">
                <a:solidFill>
                  <a:schemeClr val="tx1"/>
                </a:solidFill>
              </a:defRPr>
            </a:lvl1pPr>
            <a:lvl2pPr>
              <a:defRPr sz="1800"/>
            </a:lvl2pPr>
          </a:lstStyle>
          <a:p>
            <a:pPr lvl="0"/>
            <a:r>
              <a:rPr lang="zh-TW" altLang="en-US" dirty="0"/>
              <a:t>文字樣式</a:t>
            </a:r>
          </a:p>
        </p:txBody>
      </p:sp>
      <p:sp>
        <p:nvSpPr>
          <p:cNvPr id="93" name="文字版面配置區 11">
            <a:extLst>
              <a:ext uri="{FF2B5EF4-FFF2-40B4-BE49-F238E27FC236}">
                <a16:creationId xmlns:a16="http://schemas.microsoft.com/office/drawing/2014/main" id="{395D08E0-1ECB-4E94-A3F5-D214C1B4FE59}"/>
              </a:ext>
            </a:extLst>
          </p:cNvPr>
          <p:cNvSpPr>
            <a:spLocks noGrp="1"/>
          </p:cNvSpPr>
          <p:nvPr>
            <p:ph type="body" sz="quarter" idx="39" hasCustomPrompt="1"/>
          </p:nvPr>
        </p:nvSpPr>
        <p:spPr>
          <a:xfrm>
            <a:off x="1136100" y="5386214"/>
            <a:ext cx="9919797" cy="868434"/>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tx1"/>
                </a:solidFill>
              </a:defRPr>
            </a:lvl1pPr>
            <a:lvl2pPr>
              <a:defRPr sz="1800"/>
            </a:lvl2pPr>
          </a:lstStyle>
          <a:p>
            <a:pPr lvl="0"/>
            <a:r>
              <a:rPr lang="zh-TW" altLang="en-US" dirty="0"/>
              <a:t>編輯母片文字樣式</a:t>
            </a:r>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8055A112-E084-4B45-82A8-A6C63A7D1818}"/>
              </a:ext>
            </a:extLst>
          </p:cNvPr>
          <p:cNvSpPr>
            <a:spLocks noGrp="1"/>
          </p:cNvSpPr>
          <p:nvPr>
            <p:ph type="dt" sz="half" idx="40"/>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0" name="群組 11">
            <a:extLst>
              <a:ext uri="{FF2B5EF4-FFF2-40B4-BE49-F238E27FC236}">
                <a16:creationId xmlns:a16="http://schemas.microsoft.com/office/drawing/2014/main" id="{BD1BD6CE-3A0E-B64C-97E1-1F8042E7CFF9}"/>
              </a:ext>
            </a:extLst>
          </p:cNvPr>
          <p:cNvGrpSpPr/>
          <p:nvPr userDrawn="1"/>
        </p:nvGrpSpPr>
        <p:grpSpPr>
          <a:xfrm>
            <a:off x="-293799" y="712828"/>
            <a:ext cx="962357" cy="630151"/>
            <a:chOff x="-293799" y="712828"/>
            <a:chExt cx="962357" cy="630151"/>
          </a:xfrm>
        </p:grpSpPr>
        <p:sp>
          <p:nvSpPr>
            <p:cNvPr id="31" name="Diamond 33">
              <a:extLst>
                <a:ext uri="{FF2B5EF4-FFF2-40B4-BE49-F238E27FC236}">
                  <a16:creationId xmlns:a16="http://schemas.microsoft.com/office/drawing/2014/main" id="{673F8766-5CE4-9A42-940B-26FCC7AF6CA2}"/>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2" name="Diamond 33">
              <a:extLst>
                <a:ext uri="{FF2B5EF4-FFF2-40B4-BE49-F238E27FC236}">
                  <a16:creationId xmlns:a16="http://schemas.microsoft.com/office/drawing/2014/main" id="{728B5E4F-6A22-9445-974E-172B25E17C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3" name="投影片編號版面配置區 5">
            <a:extLst>
              <a:ext uri="{FF2B5EF4-FFF2-40B4-BE49-F238E27FC236}">
                <a16:creationId xmlns:a16="http://schemas.microsoft.com/office/drawing/2014/main" id="{AB5FE3D7-4890-4C8C-963D-CBBBA7463F8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4195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效益/獲利模式說明">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33" name="Group 3">
            <a:extLst>
              <a:ext uri="{FF2B5EF4-FFF2-40B4-BE49-F238E27FC236}">
                <a16:creationId xmlns:a16="http://schemas.microsoft.com/office/drawing/2014/main" id="{1BADC686-3B60-48C7-94D9-3B8899EE8B49}"/>
              </a:ext>
            </a:extLst>
          </p:cNvPr>
          <p:cNvGrpSpPr/>
          <p:nvPr/>
        </p:nvGrpSpPr>
        <p:grpSpPr>
          <a:xfrm>
            <a:off x="7604206" y="1425923"/>
            <a:ext cx="4587794" cy="4801278"/>
            <a:chOff x="7435907" y="1141777"/>
            <a:chExt cx="4748428" cy="4969387"/>
          </a:xfrm>
        </p:grpSpPr>
        <p:sp>
          <p:nvSpPr>
            <p:cNvPr id="34" name="Freeform 4">
              <a:extLst>
                <a:ext uri="{FF2B5EF4-FFF2-40B4-BE49-F238E27FC236}">
                  <a16:creationId xmlns:a16="http://schemas.microsoft.com/office/drawing/2014/main" id="{23704BF9-BB92-42B3-9B48-4F4316F7FCF7}"/>
                </a:ext>
              </a:extLst>
            </p:cNvPr>
            <p:cNvSpPr>
              <a:spLocks/>
            </p:cNvSpPr>
            <p:nvPr/>
          </p:nvSpPr>
          <p:spPr bwMode="auto">
            <a:xfrm>
              <a:off x="8666706" y="3951705"/>
              <a:ext cx="942057" cy="1411538"/>
            </a:xfrm>
            <a:custGeom>
              <a:avLst/>
              <a:gdLst>
                <a:gd name="connsiteX0" fmla="*/ 0 w 942057"/>
                <a:gd name="connsiteY0" fmla="*/ 0 h 1411538"/>
                <a:gd name="connsiteX1" fmla="*/ 942057 w 942057"/>
                <a:gd name="connsiteY1" fmla="*/ 0 h 1411538"/>
                <a:gd name="connsiteX2" fmla="*/ 942057 w 942057"/>
                <a:gd name="connsiteY2" fmla="*/ 689140 h 1411538"/>
                <a:gd name="connsiteX3" fmla="*/ 942057 w 942057"/>
                <a:gd name="connsiteY3" fmla="*/ 773446 h 1411538"/>
                <a:gd name="connsiteX4" fmla="*/ 942057 w 942057"/>
                <a:gd name="connsiteY4" fmla="*/ 1411538 h 1411538"/>
                <a:gd name="connsiteX5" fmla="*/ 800155 w 942057"/>
                <a:gd name="connsiteY5" fmla="*/ 1411538 h 1411538"/>
                <a:gd name="connsiteX6" fmla="*/ 800155 w 942057"/>
                <a:gd name="connsiteY6" fmla="*/ 1338646 h 1411538"/>
                <a:gd name="connsiteX7" fmla="*/ 801891 w 942057"/>
                <a:gd name="connsiteY7" fmla="*/ 1338646 h 1411538"/>
                <a:gd name="connsiteX8" fmla="*/ 807097 w 942057"/>
                <a:gd name="connsiteY8" fmla="*/ 1312613 h 1411538"/>
                <a:gd name="connsiteX9" fmla="*/ 827926 w 942057"/>
                <a:gd name="connsiteY9" fmla="*/ 1276167 h 1411538"/>
                <a:gd name="connsiteX10" fmla="*/ 847018 w 942057"/>
                <a:gd name="connsiteY10" fmla="*/ 1213687 h 1411538"/>
                <a:gd name="connsiteX11" fmla="*/ 730728 w 942057"/>
                <a:gd name="connsiteY11" fmla="*/ 1113026 h 1411538"/>
                <a:gd name="connsiteX12" fmla="*/ 614437 w 942057"/>
                <a:gd name="connsiteY12" fmla="*/ 1205009 h 1411538"/>
                <a:gd name="connsiteX13" fmla="*/ 614437 w 942057"/>
                <a:gd name="connsiteY13" fmla="*/ 1206745 h 1411538"/>
                <a:gd name="connsiteX14" fmla="*/ 614437 w 942057"/>
                <a:gd name="connsiteY14" fmla="*/ 1208481 h 1411538"/>
                <a:gd name="connsiteX15" fmla="*/ 633530 w 942057"/>
                <a:gd name="connsiteY15" fmla="*/ 1276167 h 1411538"/>
                <a:gd name="connsiteX16" fmla="*/ 654358 w 942057"/>
                <a:gd name="connsiteY16" fmla="*/ 1316084 h 1411538"/>
                <a:gd name="connsiteX17" fmla="*/ 661300 w 942057"/>
                <a:gd name="connsiteY17" fmla="*/ 1338646 h 1411538"/>
                <a:gd name="connsiteX18" fmla="*/ 661300 w 942057"/>
                <a:gd name="connsiteY18" fmla="*/ 1411538 h 1411538"/>
                <a:gd name="connsiteX19" fmla="*/ 280632 w 942057"/>
                <a:gd name="connsiteY19" fmla="*/ 1411538 h 1411538"/>
                <a:gd name="connsiteX20" fmla="*/ 280632 w 942057"/>
                <a:gd name="connsiteY20" fmla="*/ 1338646 h 1411538"/>
                <a:gd name="connsiteX21" fmla="*/ 282368 w 942057"/>
                <a:gd name="connsiteY21" fmla="*/ 1338646 h 1411538"/>
                <a:gd name="connsiteX22" fmla="*/ 287574 w 942057"/>
                <a:gd name="connsiteY22" fmla="*/ 1312613 h 1411538"/>
                <a:gd name="connsiteX23" fmla="*/ 308403 w 942057"/>
                <a:gd name="connsiteY23" fmla="*/ 1276167 h 1411538"/>
                <a:gd name="connsiteX24" fmla="*/ 327495 w 942057"/>
                <a:gd name="connsiteY24" fmla="*/ 1213687 h 1411538"/>
                <a:gd name="connsiteX25" fmla="*/ 211205 w 942057"/>
                <a:gd name="connsiteY25" fmla="*/ 1113026 h 1411538"/>
                <a:gd name="connsiteX26" fmla="*/ 94914 w 942057"/>
                <a:gd name="connsiteY26" fmla="*/ 1205009 h 1411538"/>
                <a:gd name="connsiteX27" fmla="*/ 94914 w 942057"/>
                <a:gd name="connsiteY27" fmla="*/ 1206745 h 1411538"/>
                <a:gd name="connsiteX28" fmla="*/ 94914 w 942057"/>
                <a:gd name="connsiteY28" fmla="*/ 1208481 h 1411538"/>
                <a:gd name="connsiteX29" fmla="*/ 114007 w 942057"/>
                <a:gd name="connsiteY29" fmla="*/ 1276167 h 1411538"/>
                <a:gd name="connsiteX30" fmla="*/ 134835 w 942057"/>
                <a:gd name="connsiteY30" fmla="*/ 1316084 h 1411538"/>
                <a:gd name="connsiteX31" fmla="*/ 141777 w 942057"/>
                <a:gd name="connsiteY31" fmla="*/ 1338646 h 1411538"/>
                <a:gd name="connsiteX32" fmla="*/ 141777 w 942057"/>
                <a:gd name="connsiteY32" fmla="*/ 1411538 h 1411538"/>
                <a:gd name="connsiteX33" fmla="*/ 0 w 942057"/>
                <a:gd name="connsiteY33" fmla="*/ 1411538 h 1411538"/>
                <a:gd name="connsiteX34" fmla="*/ 0 w 942057"/>
                <a:gd name="connsiteY34" fmla="*/ 773446 h 1411538"/>
                <a:gd name="connsiteX35" fmla="*/ 0 w 942057"/>
                <a:gd name="connsiteY35" fmla="*/ 689140 h 141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2057" h="1411538">
                  <a:moveTo>
                    <a:pt x="0" y="0"/>
                  </a:moveTo>
                  <a:lnTo>
                    <a:pt x="942057" y="0"/>
                  </a:lnTo>
                  <a:lnTo>
                    <a:pt x="942057" y="689140"/>
                  </a:lnTo>
                  <a:lnTo>
                    <a:pt x="942057" y="773446"/>
                  </a:lnTo>
                  <a:lnTo>
                    <a:pt x="942057" y="1411538"/>
                  </a:lnTo>
                  <a:lnTo>
                    <a:pt x="800155" y="1411538"/>
                  </a:lnTo>
                  <a:cubicBezTo>
                    <a:pt x="800155" y="1411538"/>
                    <a:pt x="800155" y="1411538"/>
                    <a:pt x="800155" y="1338646"/>
                  </a:cubicBezTo>
                  <a:cubicBezTo>
                    <a:pt x="800155" y="1338646"/>
                    <a:pt x="800155" y="1338646"/>
                    <a:pt x="801891" y="1338646"/>
                  </a:cubicBezTo>
                  <a:cubicBezTo>
                    <a:pt x="801891" y="1338646"/>
                    <a:pt x="801891" y="1338646"/>
                    <a:pt x="807097" y="1312613"/>
                  </a:cubicBezTo>
                  <a:cubicBezTo>
                    <a:pt x="812305" y="1298728"/>
                    <a:pt x="817512" y="1291786"/>
                    <a:pt x="827926" y="1276167"/>
                  </a:cubicBezTo>
                  <a:cubicBezTo>
                    <a:pt x="841811" y="1257076"/>
                    <a:pt x="848754" y="1236249"/>
                    <a:pt x="847018" y="1213687"/>
                  </a:cubicBezTo>
                  <a:cubicBezTo>
                    <a:pt x="847018" y="1158150"/>
                    <a:pt x="794947" y="1113026"/>
                    <a:pt x="730728" y="1113026"/>
                  </a:cubicBezTo>
                  <a:cubicBezTo>
                    <a:pt x="669979" y="1113026"/>
                    <a:pt x="619645" y="1152944"/>
                    <a:pt x="614437" y="1205009"/>
                  </a:cubicBezTo>
                  <a:cubicBezTo>
                    <a:pt x="614437" y="1205009"/>
                    <a:pt x="614437" y="1205009"/>
                    <a:pt x="614437" y="1206745"/>
                  </a:cubicBezTo>
                  <a:cubicBezTo>
                    <a:pt x="614437" y="1206745"/>
                    <a:pt x="614437" y="1208481"/>
                    <a:pt x="614437" y="1208481"/>
                  </a:cubicBezTo>
                  <a:cubicBezTo>
                    <a:pt x="612701" y="1234514"/>
                    <a:pt x="617909" y="1257076"/>
                    <a:pt x="633530" y="1276167"/>
                  </a:cubicBezTo>
                  <a:cubicBezTo>
                    <a:pt x="645680" y="1291786"/>
                    <a:pt x="649151" y="1300464"/>
                    <a:pt x="654358" y="1316084"/>
                  </a:cubicBezTo>
                  <a:cubicBezTo>
                    <a:pt x="654358" y="1316084"/>
                    <a:pt x="654358" y="1316084"/>
                    <a:pt x="661300" y="1338646"/>
                  </a:cubicBezTo>
                  <a:cubicBezTo>
                    <a:pt x="661300" y="1338646"/>
                    <a:pt x="661300" y="1338646"/>
                    <a:pt x="661300" y="1411538"/>
                  </a:cubicBezTo>
                  <a:lnTo>
                    <a:pt x="280632" y="1411538"/>
                  </a:lnTo>
                  <a:cubicBezTo>
                    <a:pt x="280632" y="1411538"/>
                    <a:pt x="280632" y="1411538"/>
                    <a:pt x="280632" y="1338646"/>
                  </a:cubicBezTo>
                  <a:cubicBezTo>
                    <a:pt x="280632" y="1338646"/>
                    <a:pt x="280632" y="1338646"/>
                    <a:pt x="282368" y="1338646"/>
                  </a:cubicBezTo>
                  <a:cubicBezTo>
                    <a:pt x="282368" y="1338646"/>
                    <a:pt x="282368" y="1338646"/>
                    <a:pt x="287574" y="1312613"/>
                  </a:cubicBezTo>
                  <a:cubicBezTo>
                    <a:pt x="292782" y="1298728"/>
                    <a:pt x="297989" y="1291786"/>
                    <a:pt x="308403" y="1276167"/>
                  </a:cubicBezTo>
                  <a:cubicBezTo>
                    <a:pt x="322288" y="1257076"/>
                    <a:pt x="329231" y="1236249"/>
                    <a:pt x="327495" y="1213687"/>
                  </a:cubicBezTo>
                  <a:cubicBezTo>
                    <a:pt x="327495" y="1158150"/>
                    <a:pt x="275424" y="1113026"/>
                    <a:pt x="211205" y="1113026"/>
                  </a:cubicBezTo>
                  <a:cubicBezTo>
                    <a:pt x="150456" y="1113026"/>
                    <a:pt x="100122" y="1152944"/>
                    <a:pt x="94914" y="1205009"/>
                  </a:cubicBezTo>
                  <a:cubicBezTo>
                    <a:pt x="94914" y="1205009"/>
                    <a:pt x="94914" y="1205009"/>
                    <a:pt x="94914" y="1206745"/>
                  </a:cubicBezTo>
                  <a:cubicBezTo>
                    <a:pt x="94914" y="1206745"/>
                    <a:pt x="94914" y="1208481"/>
                    <a:pt x="94914" y="1208481"/>
                  </a:cubicBezTo>
                  <a:cubicBezTo>
                    <a:pt x="93178" y="1234514"/>
                    <a:pt x="98386" y="1257076"/>
                    <a:pt x="114007" y="1276167"/>
                  </a:cubicBezTo>
                  <a:cubicBezTo>
                    <a:pt x="126157" y="1291786"/>
                    <a:pt x="129628" y="1300464"/>
                    <a:pt x="134835" y="1316084"/>
                  </a:cubicBezTo>
                  <a:cubicBezTo>
                    <a:pt x="134835" y="1316084"/>
                    <a:pt x="134835" y="1316084"/>
                    <a:pt x="141777" y="1338646"/>
                  </a:cubicBezTo>
                  <a:cubicBezTo>
                    <a:pt x="141777" y="1338646"/>
                    <a:pt x="141777" y="1338646"/>
                    <a:pt x="141777" y="1411538"/>
                  </a:cubicBezTo>
                  <a:lnTo>
                    <a:pt x="0" y="1411538"/>
                  </a:lnTo>
                  <a:lnTo>
                    <a:pt x="0" y="773446"/>
                  </a:lnTo>
                  <a:lnTo>
                    <a:pt x="0" y="689140"/>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5" name="Freeform 110">
              <a:extLst>
                <a:ext uri="{FF2B5EF4-FFF2-40B4-BE49-F238E27FC236}">
                  <a16:creationId xmlns:a16="http://schemas.microsoft.com/office/drawing/2014/main" id="{124C6A4A-E141-4DAA-A0D9-1C839CBC4205}"/>
                </a:ext>
              </a:extLst>
            </p:cNvPr>
            <p:cNvSpPr>
              <a:spLocks/>
            </p:cNvSpPr>
            <p:nvPr/>
          </p:nvSpPr>
          <p:spPr bwMode="auto">
            <a:xfrm>
              <a:off x="8666706" y="3951705"/>
              <a:ext cx="942057" cy="1411538"/>
            </a:xfrm>
            <a:custGeom>
              <a:avLst/>
              <a:gdLst>
                <a:gd name="T0" fmla="*/ 0 w 1218"/>
                <a:gd name="T1" fmla="*/ 0 h 1825"/>
                <a:gd name="T2" fmla="*/ 0 w 1218"/>
                <a:gd name="T3" fmla="*/ 891 h 1825"/>
                <a:gd name="T4" fmla="*/ 0 w 1218"/>
                <a:gd name="T5" fmla="*/ 1000 h 1825"/>
                <a:gd name="T6" fmla="*/ 0 w 1218"/>
                <a:gd name="T7" fmla="*/ 1825 h 1825"/>
                <a:gd name="T8" fmla="*/ 1218 w 1218"/>
                <a:gd name="T9" fmla="*/ 1825 h 1825"/>
                <a:gd name="T10" fmla="*/ 1218 w 1218"/>
                <a:gd name="T11" fmla="*/ 1000 h 1825"/>
                <a:gd name="T12" fmla="*/ 1218 w 1218"/>
                <a:gd name="T13" fmla="*/ 891 h 1825"/>
                <a:gd name="T14" fmla="*/ 1218 w 1218"/>
                <a:gd name="T15" fmla="*/ 0 h 1825"/>
                <a:gd name="T16" fmla="*/ 0 w 1218"/>
                <a:gd name="T17"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8" h="1825">
                  <a:moveTo>
                    <a:pt x="0" y="0"/>
                  </a:moveTo>
                  <a:lnTo>
                    <a:pt x="0" y="891"/>
                  </a:lnTo>
                  <a:lnTo>
                    <a:pt x="0" y="1000"/>
                  </a:lnTo>
                  <a:lnTo>
                    <a:pt x="0" y="1825"/>
                  </a:lnTo>
                  <a:lnTo>
                    <a:pt x="1218" y="1825"/>
                  </a:lnTo>
                  <a:lnTo>
                    <a:pt x="1218" y="1000"/>
                  </a:lnTo>
                  <a:lnTo>
                    <a:pt x="1218" y="891"/>
                  </a:lnTo>
                  <a:lnTo>
                    <a:pt x="121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6">
              <a:extLst>
                <a:ext uri="{FF2B5EF4-FFF2-40B4-BE49-F238E27FC236}">
                  <a16:creationId xmlns:a16="http://schemas.microsoft.com/office/drawing/2014/main" id="{0CE83DDC-495B-46FB-BF18-DC14DFCF55E9}"/>
                </a:ext>
              </a:extLst>
            </p:cNvPr>
            <p:cNvSpPr>
              <a:spLocks/>
            </p:cNvSpPr>
            <p:nvPr/>
          </p:nvSpPr>
          <p:spPr bwMode="auto">
            <a:xfrm>
              <a:off x="7435907" y="5105131"/>
              <a:ext cx="1686358" cy="1006033"/>
            </a:xfrm>
            <a:custGeom>
              <a:avLst/>
              <a:gdLst>
                <a:gd name="connsiteX0" fmla="*/ 1441509 w 1686358"/>
                <a:gd name="connsiteY0" fmla="*/ 0 h 1006033"/>
                <a:gd name="connsiteX1" fmla="*/ 1519008 w 1686358"/>
                <a:gd name="connsiteY1" fmla="*/ 64165 h 1006033"/>
                <a:gd name="connsiteX2" fmla="*/ 1506953 w 1686358"/>
                <a:gd name="connsiteY2" fmla="*/ 114456 h 1006033"/>
                <a:gd name="connsiteX3" fmla="*/ 1479397 w 1686358"/>
                <a:gd name="connsiteY3" fmla="*/ 163013 h 1006033"/>
                <a:gd name="connsiteX4" fmla="*/ 1481120 w 1686358"/>
                <a:gd name="connsiteY4" fmla="*/ 163013 h 1006033"/>
                <a:gd name="connsiteX5" fmla="*/ 1472509 w 1686358"/>
                <a:gd name="connsiteY5" fmla="*/ 192494 h 1006033"/>
                <a:gd name="connsiteX6" fmla="*/ 1472509 w 1686358"/>
                <a:gd name="connsiteY6" fmla="*/ 249348 h 1006033"/>
                <a:gd name="connsiteX7" fmla="*/ 1472509 w 1686358"/>
                <a:gd name="connsiteY7" fmla="*/ 275268 h 1006033"/>
                <a:gd name="connsiteX8" fmla="*/ 1490658 w 1686358"/>
                <a:gd name="connsiteY8" fmla="*/ 275268 h 1006033"/>
                <a:gd name="connsiteX9" fmla="*/ 1490658 w 1686358"/>
                <a:gd name="connsiteY9" fmla="*/ 276552 h 1006033"/>
                <a:gd name="connsiteX10" fmla="*/ 1686358 w 1686358"/>
                <a:gd name="connsiteY10" fmla="*/ 276552 h 1006033"/>
                <a:gd name="connsiteX11" fmla="*/ 1686358 w 1686358"/>
                <a:gd name="connsiteY11" fmla="*/ 1006033 h 1006033"/>
                <a:gd name="connsiteX12" fmla="*/ 1230944 w 1686358"/>
                <a:gd name="connsiteY12" fmla="*/ 987750 h 1006033"/>
                <a:gd name="connsiteX13" fmla="*/ 1203510 w 1686358"/>
                <a:gd name="connsiteY13" fmla="*/ 985922 h 1006033"/>
                <a:gd name="connsiteX14" fmla="*/ 475579 w 1686358"/>
                <a:gd name="connsiteY14" fmla="*/ 845145 h 1006033"/>
                <a:gd name="connsiteX15" fmla="*/ 1876 w 1686358"/>
                <a:gd name="connsiteY15" fmla="*/ 777499 h 1006033"/>
                <a:gd name="connsiteX16" fmla="*/ 221352 w 1686358"/>
                <a:gd name="connsiteY16" fmla="*/ 338713 h 1006033"/>
                <a:gd name="connsiteX17" fmla="*/ 206721 w 1686358"/>
                <a:gd name="connsiteY17" fmla="*/ 276552 h 1006033"/>
                <a:gd name="connsiteX18" fmla="*/ 604575 w 1686358"/>
                <a:gd name="connsiteY18" fmla="*/ 276552 h 1006033"/>
                <a:gd name="connsiteX19" fmla="*/ 640946 w 1686358"/>
                <a:gd name="connsiteY19" fmla="*/ 276552 h 1006033"/>
                <a:gd name="connsiteX20" fmla="*/ 640946 w 1686358"/>
                <a:gd name="connsiteY20" fmla="*/ 283673 h 1006033"/>
                <a:gd name="connsiteX21" fmla="*/ 640946 w 1686358"/>
                <a:gd name="connsiteY21" fmla="*/ 347453 h 1006033"/>
                <a:gd name="connsiteX22" fmla="*/ 639210 w 1686358"/>
                <a:gd name="connsiteY22" fmla="*/ 347453 h 1006033"/>
                <a:gd name="connsiteX23" fmla="*/ 634004 w 1686358"/>
                <a:gd name="connsiteY23" fmla="*/ 373486 h 1006033"/>
                <a:gd name="connsiteX24" fmla="*/ 613175 w 1686358"/>
                <a:gd name="connsiteY24" fmla="*/ 409932 h 1006033"/>
                <a:gd name="connsiteX25" fmla="*/ 594083 w 1686358"/>
                <a:gd name="connsiteY25" fmla="*/ 472412 h 1006033"/>
                <a:gd name="connsiteX26" fmla="*/ 710373 w 1686358"/>
                <a:gd name="connsiteY26" fmla="*/ 573073 h 1006033"/>
                <a:gd name="connsiteX27" fmla="*/ 826664 w 1686358"/>
                <a:gd name="connsiteY27" fmla="*/ 481090 h 1006033"/>
                <a:gd name="connsiteX28" fmla="*/ 826664 w 1686358"/>
                <a:gd name="connsiteY28" fmla="*/ 479354 h 1006033"/>
                <a:gd name="connsiteX29" fmla="*/ 826664 w 1686358"/>
                <a:gd name="connsiteY29" fmla="*/ 477618 h 1006033"/>
                <a:gd name="connsiteX30" fmla="*/ 807571 w 1686358"/>
                <a:gd name="connsiteY30" fmla="*/ 409932 h 1006033"/>
                <a:gd name="connsiteX31" fmla="*/ 786743 w 1686358"/>
                <a:gd name="connsiteY31" fmla="*/ 370015 h 1006033"/>
                <a:gd name="connsiteX32" fmla="*/ 779801 w 1686358"/>
                <a:gd name="connsiteY32" fmla="*/ 347453 h 1006033"/>
                <a:gd name="connsiteX33" fmla="*/ 779801 w 1686358"/>
                <a:gd name="connsiteY33" fmla="*/ 316702 h 1006033"/>
                <a:gd name="connsiteX34" fmla="*/ 779801 w 1686358"/>
                <a:gd name="connsiteY34" fmla="*/ 276552 h 1006033"/>
                <a:gd name="connsiteX35" fmla="*/ 796564 w 1686358"/>
                <a:gd name="connsiteY35" fmla="*/ 276552 h 1006033"/>
                <a:gd name="connsiteX36" fmla="*/ 1174246 w 1686358"/>
                <a:gd name="connsiteY36" fmla="*/ 276552 h 1006033"/>
                <a:gd name="connsiteX37" fmla="*/ 1203510 w 1686358"/>
                <a:gd name="connsiteY37" fmla="*/ 276552 h 1006033"/>
                <a:gd name="connsiteX38" fmla="*/ 1391894 w 1686358"/>
                <a:gd name="connsiteY38" fmla="*/ 276552 h 1006033"/>
                <a:gd name="connsiteX39" fmla="*/ 1391894 w 1686358"/>
                <a:gd name="connsiteY39" fmla="*/ 275268 h 1006033"/>
                <a:gd name="connsiteX40" fmla="*/ 1409495 w 1686358"/>
                <a:gd name="connsiteY40" fmla="*/ 275268 h 1006033"/>
                <a:gd name="connsiteX41" fmla="*/ 1409227 w 1686358"/>
                <a:gd name="connsiteY41" fmla="*/ 243933 h 1006033"/>
                <a:gd name="connsiteX42" fmla="*/ 1408786 w 1686358"/>
                <a:gd name="connsiteY42" fmla="*/ 192494 h 1006033"/>
                <a:gd name="connsiteX43" fmla="*/ 1400175 w 1686358"/>
                <a:gd name="connsiteY43" fmla="*/ 159546 h 1006033"/>
                <a:gd name="connsiteX44" fmla="*/ 1376064 w 1686358"/>
                <a:gd name="connsiteY44" fmla="*/ 114456 h 1006033"/>
                <a:gd name="connsiteX45" fmla="*/ 1362286 w 1686358"/>
                <a:gd name="connsiteY45" fmla="*/ 67633 h 1006033"/>
                <a:gd name="connsiteX46" fmla="*/ 1441509 w 1686358"/>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86358" h="1006033">
                  <a:moveTo>
                    <a:pt x="1441509" y="0"/>
                  </a:moveTo>
                  <a:cubicBezTo>
                    <a:pt x="1482842" y="0"/>
                    <a:pt x="1515565" y="27747"/>
                    <a:pt x="1519008" y="64165"/>
                  </a:cubicBezTo>
                  <a:cubicBezTo>
                    <a:pt x="1520731" y="83241"/>
                    <a:pt x="1517287" y="98848"/>
                    <a:pt x="1506953" y="114456"/>
                  </a:cubicBezTo>
                  <a:cubicBezTo>
                    <a:pt x="1493176" y="131798"/>
                    <a:pt x="1488009" y="142203"/>
                    <a:pt x="1479397" y="163013"/>
                  </a:cubicBezTo>
                  <a:cubicBezTo>
                    <a:pt x="1479397" y="163013"/>
                    <a:pt x="1479397" y="163013"/>
                    <a:pt x="1481120" y="163013"/>
                  </a:cubicBezTo>
                  <a:lnTo>
                    <a:pt x="1472509" y="192494"/>
                  </a:lnTo>
                  <a:cubicBezTo>
                    <a:pt x="1472509" y="192494"/>
                    <a:pt x="1472509" y="192494"/>
                    <a:pt x="1472509" y="249348"/>
                  </a:cubicBezTo>
                  <a:lnTo>
                    <a:pt x="1472509" y="275268"/>
                  </a:lnTo>
                  <a:lnTo>
                    <a:pt x="1490658" y="275268"/>
                  </a:lnTo>
                  <a:lnTo>
                    <a:pt x="1490658" y="276552"/>
                  </a:lnTo>
                  <a:lnTo>
                    <a:pt x="1686358" y="276552"/>
                  </a:lnTo>
                  <a:cubicBezTo>
                    <a:pt x="1686358" y="276552"/>
                    <a:pt x="1686358" y="276552"/>
                    <a:pt x="1686358" y="1006033"/>
                  </a:cubicBezTo>
                  <a:cubicBezTo>
                    <a:pt x="1507119" y="1006033"/>
                    <a:pt x="1368117" y="998720"/>
                    <a:pt x="1230944" y="987750"/>
                  </a:cubicBezTo>
                  <a:cubicBezTo>
                    <a:pt x="1230944" y="987750"/>
                    <a:pt x="1230944" y="987750"/>
                    <a:pt x="1203510" y="985922"/>
                  </a:cubicBezTo>
                  <a:cubicBezTo>
                    <a:pt x="689569" y="942044"/>
                    <a:pt x="475579" y="845145"/>
                    <a:pt x="475579" y="845145"/>
                  </a:cubicBezTo>
                  <a:cubicBezTo>
                    <a:pt x="475579" y="845145"/>
                    <a:pt x="27481" y="828691"/>
                    <a:pt x="1876" y="777499"/>
                  </a:cubicBezTo>
                  <a:cubicBezTo>
                    <a:pt x="-23730" y="728136"/>
                    <a:pt x="221352" y="338713"/>
                    <a:pt x="221352" y="338713"/>
                  </a:cubicBezTo>
                  <a:cubicBezTo>
                    <a:pt x="215865" y="318602"/>
                    <a:pt x="212208" y="296663"/>
                    <a:pt x="206721" y="276552"/>
                  </a:cubicBezTo>
                  <a:cubicBezTo>
                    <a:pt x="206721" y="276552"/>
                    <a:pt x="206721" y="276552"/>
                    <a:pt x="604575" y="276552"/>
                  </a:cubicBezTo>
                  <a:lnTo>
                    <a:pt x="640946" y="276552"/>
                  </a:lnTo>
                  <a:lnTo>
                    <a:pt x="640946" y="283673"/>
                  </a:lnTo>
                  <a:cubicBezTo>
                    <a:pt x="640946" y="292784"/>
                    <a:pt x="640946" y="311007"/>
                    <a:pt x="640946" y="347453"/>
                  </a:cubicBezTo>
                  <a:cubicBezTo>
                    <a:pt x="640946" y="347453"/>
                    <a:pt x="640946" y="347453"/>
                    <a:pt x="639210" y="347453"/>
                  </a:cubicBezTo>
                  <a:cubicBezTo>
                    <a:pt x="639210" y="347453"/>
                    <a:pt x="639210" y="347453"/>
                    <a:pt x="634004" y="373486"/>
                  </a:cubicBezTo>
                  <a:cubicBezTo>
                    <a:pt x="628796" y="387371"/>
                    <a:pt x="623589" y="394313"/>
                    <a:pt x="613175" y="409932"/>
                  </a:cubicBezTo>
                  <a:cubicBezTo>
                    <a:pt x="599290" y="429023"/>
                    <a:pt x="592347" y="449850"/>
                    <a:pt x="594083" y="472412"/>
                  </a:cubicBezTo>
                  <a:cubicBezTo>
                    <a:pt x="594083" y="527949"/>
                    <a:pt x="646154" y="573073"/>
                    <a:pt x="710373" y="573073"/>
                  </a:cubicBezTo>
                  <a:cubicBezTo>
                    <a:pt x="771122" y="573073"/>
                    <a:pt x="821456" y="533155"/>
                    <a:pt x="826664" y="481090"/>
                  </a:cubicBezTo>
                  <a:cubicBezTo>
                    <a:pt x="826664" y="481090"/>
                    <a:pt x="826664" y="481090"/>
                    <a:pt x="826664" y="479354"/>
                  </a:cubicBezTo>
                  <a:cubicBezTo>
                    <a:pt x="826664" y="479354"/>
                    <a:pt x="826664" y="477618"/>
                    <a:pt x="826664" y="477618"/>
                  </a:cubicBezTo>
                  <a:cubicBezTo>
                    <a:pt x="828400" y="451585"/>
                    <a:pt x="823192" y="429023"/>
                    <a:pt x="807571" y="409932"/>
                  </a:cubicBezTo>
                  <a:cubicBezTo>
                    <a:pt x="795421" y="394313"/>
                    <a:pt x="791950" y="385635"/>
                    <a:pt x="786743" y="370015"/>
                  </a:cubicBezTo>
                  <a:cubicBezTo>
                    <a:pt x="786743" y="370015"/>
                    <a:pt x="786743" y="370015"/>
                    <a:pt x="779801" y="347453"/>
                  </a:cubicBezTo>
                  <a:cubicBezTo>
                    <a:pt x="779801" y="347453"/>
                    <a:pt x="779801" y="347453"/>
                    <a:pt x="779801" y="316702"/>
                  </a:cubicBezTo>
                  <a:lnTo>
                    <a:pt x="779801" y="276552"/>
                  </a:lnTo>
                  <a:lnTo>
                    <a:pt x="796564" y="276552"/>
                  </a:lnTo>
                  <a:cubicBezTo>
                    <a:pt x="850518" y="276552"/>
                    <a:pt x="958427" y="276552"/>
                    <a:pt x="1174246" y="276552"/>
                  </a:cubicBezTo>
                  <a:cubicBezTo>
                    <a:pt x="1174246" y="276552"/>
                    <a:pt x="1174246" y="276552"/>
                    <a:pt x="1203510" y="276552"/>
                  </a:cubicBezTo>
                  <a:cubicBezTo>
                    <a:pt x="1203510" y="276552"/>
                    <a:pt x="1203510" y="276552"/>
                    <a:pt x="1391894" y="276552"/>
                  </a:cubicBezTo>
                  <a:lnTo>
                    <a:pt x="1391894" y="275268"/>
                  </a:lnTo>
                  <a:lnTo>
                    <a:pt x="1409495" y="275268"/>
                  </a:lnTo>
                  <a:lnTo>
                    <a:pt x="1409227" y="243933"/>
                  </a:lnTo>
                  <a:cubicBezTo>
                    <a:pt x="1409094" y="228444"/>
                    <a:pt x="1408948" y="211353"/>
                    <a:pt x="1408786" y="192494"/>
                  </a:cubicBezTo>
                  <a:cubicBezTo>
                    <a:pt x="1408786" y="192494"/>
                    <a:pt x="1408786" y="192494"/>
                    <a:pt x="1400175" y="159546"/>
                  </a:cubicBezTo>
                  <a:cubicBezTo>
                    <a:pt x="1393286" y="140469"/>
                    <a:pt x="1388120" y="131798"/>
                    <a:pt x="1376064" y="114456"/>
                  </a:cubicBezTo>
                  <a:cubicBezTo>
                    <a:pt x="1365731" y="100583"/>
                    <a:pt x="1362286" y="84975"/>
                    <a:pt x="1362286" y="67633"/>
                  </a:cubicBezTo>
                  <a:cubicBezTo>
                    <a:pt x="1362286" y="31215"/>
                    <a:pt x="1398454" y="0"/>
                    <a:pt x="14415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7" name="Freeform 7">
              <a:extLst>
                <a:ext uri="{FF2B5EF4-FFF2-40B4-BE49-F238E27FC236}">
                  <a16:creationId xmlns:a16="http://schemas.microsoft.com/office/drawing/2014/main" id="{6CC61860-7F47-4094-ADE3-BA0F95D0FD25}"/>
                </a:ext>
              </a:extLst>
            </p:cNvPr>
            <p:cNvSpPr>
              <a:spLocks/>
            </p:cNvSpPr>
            <p:nvPr/>
          </p:nvSpPr>
          <p:spPr bwMode="auto">
            <a:xfrm>
              <a:off x="7594465" y="3951705"/>
              <a:ext cx="1045170" cy="1691708"/>
            </a:xfrm>
            <a:custGeom>
              <a:avLst/>
              <a:gdLst>
                <a:gd name="connsiteX0" fmla="*/ 393833 w 1045170"/>
                <a:gd name="connsiteY0" fmla="*/ 0 h 1691708"/>
                <a:gd name="connsiteX1" fmla="*/ 604297 w 1045170"/>
                <a:gd name="connsiteY1" fmla="*/ 0 h 1691708"/>
                <a:gd name="connsiteX2" fmla="*/ 658116 w 1045170"/>
                <a:gd name="connsiteY2" fmla="*/ 0 h 1691708"/>
                <a:gd name="connsiteX3" fmla="*/ 658116 w 1045170"/>
                <a:gd name="connsiteY3" fmla="*/ 72892 h 1691708"/>
                <a:gd name="connsiteX4" fmla="*/ 656380 w 1045170"/>
                <a:gd name="connsiteY4" fmla="*/ 72892 h 1691708"/>
                <a:gd name="connsiteX5" fmla="*/ 651174 w 1045170"/>
                <a:gd name="connsiteY5" fmla="*/ 98925 h 1691708"/>
                <a:gd name="connsiteX6" fmla="*/ 630345 w 1045170"/>
                <a:gd name="connsiteY6" fmla="*/ 135371 h 1691708"/>
                <a:gd name="connsiteX7" fmla="*/ 611253 w 1045170"/>
                <a:gd name="connsiteY7" fmla="*/ 197851 h 1691708"/>
                <a:gd name="connsiteX8" fmla="*/ 727543 w 1045170"/>
                <a:gd name="connsiteY8" fmla="*/ 298512 h 1691708"/>
                <a:gd name="connsiteX9" fmla="*/ 843834 w 1045170"/>
                <a:gd name="connsiteY9" fmla="*/ 206529 h 1691708"/>
                <a:gd name="connsiteX10" fmla="*/ 843834 w 1045170"/>
                <a:gd name="connsiteY10" fmla="*/ 204793 h 1691708"/>
                <a:gd name="connsiteX11" fmla="*/ 843834 w 1045170"/>
                <a:gd name="connsiteY11" fmla="*/ 203057 h 1691708"/>
                <a:gd name="connsiteX12" fmla="*/ 824741 w 1045170"/>
                <a:gd name="connsiteY12" fmla="*/ 135371 h 1691708"/>
                <a:gd name="connsiteX13" fmla="*/ 803913 w 1045170"/>
                <a:gd name="connsiteY13" fmla="*/ 95454 h 1691708"/>
                <a:gd name="connsiteX14" fmla="*/ 796971 w 1045170"/>
                <a:gd name="connsiteY14" fmla="*/ 72892 h 1691708"/>
                <a:gd name="connsiteX15" fmla="*/ 796971 w 1045170"/>
                <a:gd name="connsiteY15" fmla="*/ 0 h 1691708"/>
                <a:gd name="connsiteX16" fmla="*/ 827727 w 1045170"/>
                <a:gd name="connsiteY16" fmla="*/ 0 h 1691708"/>
                <a:gd name="connsiteX17" fmla="*/ 1041511 w 1045170"/>
                <a:gd name="connsiteY17" fmla="*/ 0 h 1691708"/>
                <a:gd name="connsiteX18" fmla="*/ 1041511 w 1045170"/>
                <a:gd name="connsiteY18" fmla="*/ 628988 h 1691708"/>
                <a:gd name="connsiteX19" fmla="*/ 1045170 w 1045170"/>
                <a:gd name="connsiteY19" fmla="*/ 628988 h 1691708"/>
                <a:gd name="connsiteX20" fmla="*/ 1045170 w 1045170"/>
                <a:gd name="connsiteY20" fmla="*/ 1273812 h 1691708"/>
                <a:gd name="connsiteX21" fmla="*/ 1045170 w 1045170"/>
                <a:gd name="connsiteY21" fmla="*/ 1411538 h 1691708"/>
                <a:gd name="connsiteX22" fmla="*/ 583368 w 1045170"/>
                <a:gd name="connsiteY22" fmla="*/ 1411538 h 1691708"/>
                <a:gd name="connsiteX23" fmla="*/ 584119 w 1045170"/>
                <a:gd name="connsiteY23" fmla="*/ 1499214 h 1691708"/>
                <a:gd name="connsiteX24" fmla="*/ 592730 w 1045170"/>
                <a:gd name="connsiteY24" fmla="*/ 1532162 h 1691708"/>
                <a:gd name="connsiteX25" fmla="*/ 616841 w 1045170"/>
                <a:gd name="connsiteY25" fmla="*/ 1577252 h 1691708"/>
                <a:gd name="connsiteX26" fmla="*/ 630619 w 1045170"/>
                <a:gd name="connsiteY26" fmla="*/ 1624075 h 1691708"/>
                <a:gd name="connsiteX27" fmla="*/ 551396 w 1045170"/>
                <a:gd name="connsiteY27" fmla="*/ 1691708 h 1691708"/>
                <a:gd name="connsiteX28" fmla="*/ 473897 w 1045170"/>
                <a:gd name="connsiteY28" fmla="*/ 1627543 h 1691708"/>
                <a:gd name="connsiteX29" fmla="*/ 485952 w 1045170"/>
                <a:gd name="connsiteY29" fmla="*/ 1577252 h 1691708"/>
                <a:gd name="connsiteX30" fmla="*/ 513508 w 1045170"/>
                <a:gd name="connsiteY30" fmla="*/ 1528695 h 1691708"/>
                <a:gd name="connsiteX31" fmla="*/ 511785 w 1045170"/>
                <a:gd name="connsiteY31" fmla="*/ 1528695 h 1691708"/>
                <a:gd name="connsiteX32" fmla="*/ 520396 w 1045170"/>
                <a:gd name="connsiteY32" fmla="*/ 1499214 h 1691708"/>
                <a:gd name="connsiteX33" fmla="*/ 520396 w 1045170"/>
                <a:gd name="connsiteY33" fmla="*/ 1442360 h 1691708"/>
                <a:gd name="connsiteX34" fmla="*/ 520396 w 1045170"/>
                <a:gd name="connsiteY34" fmla="*/ 1411538 h 1691708"/>
                <a:gd name="connsiteX35" fmla="*/ 150879 w 1045170"/>
                <a:gd name="connsiteY35" fmla="*/ 1411538 h 1691708"/>
                <a:gd name="connsiteX36" fmla="*/ 150879 w 1045170"/>
                <a:gd name="connsiteY36" fmla="*/ 1411566 h 1691708"/>
                <a:gd name="connsiteX37" fmla="*/ 143895 w 1045170"/>
                <a:gd name="connsiteY37" fmla="*/ 1411566 h 1691708"/>
                <a:gd name="connsiteX38" fmla="*/ 44380 w 1045170"/>
                <a:gd name="connsiteY38" fmla="*/ 1411566 h 1691708"/>
                <a:gd name="connsiteX39" fmla="*/ 35232 w 1045170"/>
                <a:gd name="connsiteY39" fmla="*/ 691155 h 1691708"/>
                <a:gd name="connsiteX40" fmla="*/ 38891 w 1045170"/>
                <a:gd name="connsiteY40" fmla="*/ 669214 h 1691708"/>
                <a:gd name="connsiteX41" fmla="*/ 393833 w 1045170"/>
                <a:gd name="connsiteY41" fmla="*/ 0 h 16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5170" h="1691708">
                  <a:moveTo>
                    <a:pt x="393833" y="0"/>
                  </a:moveTo>
                  <a:cubicBezTo>
                    <a:pt x="393833" y="0"/>
                    <a:pt x="393833" y="0"/>
                    <a:pt x="604297" y="0"/>
                  </a:cubicBezTo>
                  <a:lnTo>
                    <a:pt x="658116" y="0"/>
                  </a:lnTo>
                  <a:cubicBezTo>
                    <a:pt x="658116" y="0"/>
                    <a:pt x="658116" y="0"/>
                    <a:pt x="658116" y="72892"/>
                  </a:cubicBezTo>
                  <a:cubicBezTo>
                    <a:pt x="658116" y="72892"/>
                    <a:pt x="658116" y="72892"/>
                    <a:pt x="656380" y="72892"/>
                  </a:cubicBezTo>
                  <a:cubicBezTo>
                    <a:pt x="656380" y="72892"/>
                    <a:pt x="656380" y="72892"/>
                    <a:pt x="651174" y="98925"/>
                  </a:cubicBezTo>
                  <a:cubicBezTo>
                    <a:pt x="645966" y="112810"/>
                    <a:pt x="640759" y="119752"/>
                    <a:pt x="630345" y="135371"/>
                  </a:cubicBezTo>
                  <a:cubicBezTo>
                    <a:pt x="616460" y="154462"/>
                    <a:pt x="609517" y="175289"/>
                    <a:pt x="611253" y="197851"/>
                  </a:cubicBezTo>
                  <a:cubicBezTo>
                    <a:pt x="611253" y="253388"/>
                    <a:pt x="663324" y="298512"/>
                    <a:pt x="727543" y="298512"/>
                  </a:cubicBezTo>
                  <a:cubicBezTo>
                    <a:pt x="788292" y="298512"/>
                    <a:pt x="838626" y="258594"/>
                    <a:pt x="843834" y="206529"/>
                  </a:cubicBezTo>
                  <a:cubicBezTo>
                    <a:pt x="843834" y="206529"/>
                    <a:pt x="843834" y="206529"/>
                    <a:pt x="843834" y="204793"/>
                  </a:cubicBezTo>
                  <a:cubicBezTo>
                    <a:pt x="843834" y="204793"/>
                    <a:pt x="843834" y="203057"/>
                    <a:pt x="843834" y="203057"/>
                  </a:cubicBezTo>
                  <a:cubicBezTo>
                    <a:pt x="845570" y="177024"/>
                    <a:pt x="840362" y="154462"/>
                    <a:pt x="824741" y="135371"/>
                  </a:cubicBezTo>
                  <a:cubicBezTo>
                    <a:pt x="812591" y="119752"/>
                    <a:pt x="809120" y="111074"/>
                    <a:pt x="803913" y="95454"/>
                  </a:cubicBezTo>
                  <a:cubicBezTo>
                    <a:pt x="803913" y="95454"/>
                    <a:pt x="803913" y="95454"/>
                    <a:pt x="796971" y="72892"/>
                  </a:cubicBezTo>
                  <a:cubicBezTo>
                    <a:pt x="796971" y="72892"/>
                    <a:pt x="796971" y="72892"/>
                    <a:pt x="796971" y="0"/>
                  </a:cubicBezTo>
                  <a:lnTo>
                    <a:pt x="827727" y="0"/>
                  </a:lnTo>
                  <a:cubicBezTo>
                    <a:pt x="889711" y="0"/>
                    <a:pt x="960551" y="0"/>
                    <a:pt x="1041511" y="0"/>
                  </a:cubicBezTo>
                  <a:cubicBezTo>
                    <a:pt x="1041511" y="0"/>
                    <a:pt x="1041511" y="0"/>
                    <a:pt x="1041511" y="628988"/>
                  </a:cubicBezTo>
                  <a:cubicBezTo>
                    <a:pt x="1041511" y="628988"/>
                    <a:pt x="1041511" y="628988"/>
                    <a:pt x="1045170" y="628988"/>
                  </a:cubicBezTo>
                  <a:cubicBezTo>
                    <a:pt x="1045170" y="628988"/>
                    <a:pt x="1045170" y="628988"/>
                    <a:pt x="1045170" y="1273812"/>
                  </a:cubicBezTo>
                  <a:lnTo>
                    <a:pt x="1045170" y="1411538"/>
                  </a:lnTo>
                  <a:lnTo>
                    <a:pt x="583368" y="1411538"/>
                  </a:lnTo>
                  <a:lnTo>
                    <a:pt x="584119" y="1499214"/>
                  </a:lnTo>
                  <a:cubicBezTo>
                    <a:pt x="584119" y="1499214"/>
                    <a:pt x="584119" y="1499214"/>
                    <a:pt x="592730" y="1532162"/>
                  </a:cubicBezTo>
                  <a:cubicBezTo>
                    <a:pt x="599619" y="1551239"/>
                    <a:pt x="604785" y="1559910"/>
                    <a:pt x="616841" y="1577252"/>
                  </a:cubicBezTo>
                  <a:cubicBezTo>
                    <a:pt x="627174" y="1591125"/>
                    <a:pt x="630619" y="1606733"/>
                    <a:pt x="630619" y="1624075"/>
                  </a:cubicBezTo>
                  <a:cubicBezTo>
                    <a:pt x="630619" y="1660493"/>
                    <a:pt x="594451" y="1691708"/>
                    <a:pt x="551396" y="1691708"/>
                  </a:cubicBezTo>
                  <a:cubicBezTo>
                    <a:pt x="510063" y="1691708"/>
                    <a:pt x="477340" y="1663961"/>
                    <a:pt x="473897" y="1627543"/>
                  </a:cubicBezTo>
                  <a:cubicBezTo>
                    <a:pt x="472174" y="1608467"/>
                    <a:pt x="475618" y="1592860"/>
                    <a:pt x="485952" y="1577252"/>
                  </a:cubicBezTo>
                  <a:cubicBezTo>
                    <a:pt x="499729" y="1559910"/>
                    <a:pt x="504896" y="1549505"/>
                    <a:pt x="513508" y="1528695"/>
                  </a:cubicBezTo>
                  <a:cubicBezTo>
                    <a:pt x="513508" y="1528695"/>
                    <a:pt x="513508" y="1528695"/>
                    <a:pt x="511785" y="1528695"/>
                  </a:cubicBezTo>
                  <a:lnTo>
                    <a:pt x="520396" y="1499214"/>
                  </a:lnTo>
                  <a:cubicBezTo>
                    <a:pt x="520396" y="1499214"/>
                    <a:pt x="520396" y="1499214"/>
                    <a:pt x="520396" y="1442360"/>
                  </a:cubicBezTo>
                  <a:lnTo>
                    <a:pt x="520396" y="1411538"/>
                  </a:lnTo>
                  <a:lnTo>
                    <a:pt x="150879" y="1411538"/>
                  </a:lnTo>
                  <a:lnTo>
                    <a:pt x="150879" y="1411566"/>
                  </a:lnTo>
                  <a:lnTo>
                    <a:pt x="143895" y="1411566"/>
                  </a:lnTo>
                  <a:cubicBezTo>
                    <a:pt x="112840" y="1411566"/>
                    <a:pt x="79714" y="1411566"/>
                    <a:pt x="44380" y="1411566"/>
                  </a:cubicBezTo>
                  <a:cubicBezTo>
                    <a:pt x="-15997" y="1135469"/>
                    <a:pt x="-10508" y="895942"/>
                    <a:pt x="35232" y="691155"/>
                  </a:cubicBezTo>
                  <a:cubicBezTo>
                    <a:pt x="35232" y="691155"/>
                    <a:pt x="35232" y="691155"/>
                    <a:pt x="38891" y="669214"/>
                  </a:cubicBezTo>
                  <a:cubicBezTo>
                    <a:pt x="106586" y="380318"/>
                    <a:pt x="251125" y="160904"/>
                    <a:pt x="39383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8" name="Freeform 8">
              <a:extLst>
                <a:ext uri="{FF2B5EF4-FFF2-40B4-BE49-F238E27FC236}">
                  <a16:creationId xmlns:a16="http://schemas.microsoft.com/office/drawing/2014/main" id="{DACA3ECF-7C52-4C88-9438-4B8D1A576F12}"/>
                </a:ext>
              </a:extLst>
            </p:cNvPr>
            <p:cNvSpPr>
              <a:spLocks/>
            </p:cNvSpPr>
            <p:nvPr/>
          </p:nvSpPr>
          <p:spPr bwMode="auto">
            <a:xfrm>
              <a:off x="9162484" y="5105131"/>
              <a:ext cx="1707230" cy="1006033"/>
            </a:xfrm>
            <a:custGeom>
              <a:avLst/>
              <a:gdLst>
                <a:gd name="connsiteX0" fmla="*/ 234128 w 1707230"/>
                <a:gd name="connsiteY0" fmla="*/ 0 h 1006033"/>
                <a:gd name="connsiteX1" fmla="*/ 311627 w 1707230"/>
                <a:gd name="connsiteY1" fmla="*/ 64165 h 1006033"/>
                <a:gd name="connsiteX2" fmla="*/ 299572 w 1707230"/>
                <a:gd name="connsiteY2" fmla="*/ 114456 h 1006033"/>
                <a:gd name="connsiteX3" fmla="*/ 272016 w 1707230"/>
                <a:gd name="connsiteY3" fmla="*/ 163013 h 1006033"/>
                <a:gd name="connsiteX4" fmla="*/ 273739 w 1707230"/>
                <a:gd name="connsiteY4" fmla="*/ 163013 h 1006033"/>
                <a:gd name="connsiteX5" fmla="*/ 265128 w 1707230"/>
                <a:gd name="connsiteY5" fmla="*/ 192494 h 1006033"/>
                <a:gd name="connsiteX6" fmla="*/ 265128 w 1707230"/>
                <a:gd name="connsiteY6" fmla="*/ 249348 h 1006033"/>
                <a:gd name="connsiteX7" fmla="*/ 265128 w 1707230"/>
                <a:gd name="connsiteY7" fmla="*/ 275268 h 1006033"/>
                <a:gd name="connsiteX8" fmla="*/ 285446 w 1707230"/>
                <a:gd name="connsiteY8" fmla="*/ 275268 h 1006033"/>
                <a:gd name="connsiteX9" fmla="*/ 285446 w 1707230"/>
                <a:gd name="connsiteY9" fmla="*/ 276552 h 1006033"/>
                <a:gd name="connsiteX10" fmla="*/ 490381 w 1707230"/>
                <a:gd name="connsiteY10" fmla="*/ 276552 h 1006033"/>
                <a:gd name="connsiteX11" fmla="*/ 526976 w 1707230"/>
                <a:gd name="connsiteY11" fmla="*/ 276552 h 1006033"/>
                <a:gd name="connsiteX12" fmla="*/ 843297 w 1707230"/>
                <a:gd name="connsiteY12" fmla="*/ 276552 h 1006033"/>
                <a:gd name="connsiteX13" fmla="*/ 860618 w 1707230"/>
                <a:gd name="connsiteY13" fmla="*/ 276552 h 1006033"/>
                <a:gd name="connsiteX14" fmla="*/ 860618 w 1707230"/>
                <a:gd name="connsiteY14" fmla="*/ 282003 h 1006033"/>
                <a:gd name="connsiteX15" fmla="*/ 860618 w 1707230"/>
                <a:gd name="connsiteY15" fmla="*/ 345783 h 1006033"/>
                <a:gd name="connsiteX16" fmla="*/ 858882 w 1707230"/>
                <a:gd name="connsiteY16" fmla="*/ 345783 h 1006033"/>
                <a:gd name="connsiteX17" fmla="*/ 853676 w 1707230"/>
                <a:gd name="connsiteY17" fmla="*/ 371816 h 1006033"/>
                <a:gd name="connsiteX18" fmla="*/ 832847 w 1707230"/>
                <a:gd name="connsiteY18" fmla="*/ 408262 h 1006033"/>
                <a:gd name="connsiteX19" fmla="*/ 813755 w 1707230"/>
                <a:gd name="connsiteY19" fmla="*/ 470742 h 1006033"/>
                <a:gd name="connsiteX20" fmla="*/ 930045 w 1707230"/>
                <a:gd name="connsiteY20" fmla="*/ 571403 h 1006033"/>
                <a:gd name="connsiteX21" fmla="*/ 1046336 w 1707230"/>
                <a:gd name="connsiteY21" fmla="*/ 479420 h 1006033"/>
                <a:gd name="connsiteX22" fmla="*/ 1046336 w 1707230"/>
                <a:gd name="connsiteY22" fmla="*/ 477684 h 1006033"/>
                <a:gd name="connsiteX23" fmla="*/ 1046336 w 1707230"/>
                <a:gd name="connsiteY23" fmla="*/ 475948 h 1006033"/>
                <a:gd name="connsiteX24" fmla="*/ 1027243 w 1707230"/>
                <a:gd name="connsiteY24" fmla="*/ 408262 h 1006033"/>
                <a:gd name="connsiteX25" fmla="*/ 1006415 w 1707230"/>
                <a:gd name="connsiteY25" fmla="*/ 368345 h 1006033"/>
                <a:gd name="connsiteX26" fmla="*/ 999473 w 1707230"/>
                <a:gd name="connsiteY26" fmla="*/ 345783 h 1006033"/>
                <a:gd name="connsiteX27" fmla="*/ 999473 w 1707230"/>
                <a:gd name="connsiteY27" fmla="*/ 315032 h 1006033"/>
                <a:gd name="connsiteX28" fmla="*/ 999473 w 1707230"/>
                <a:gd name="connsiteY28" fmla="*/ 276552 h 1006033"/>
                <a:gd name="connsiteX29" fmla="*/ 1049108 w 1707230"/>
                <a:gd name="connsiteY29" fmla="*/ 276552 h 1006033"/>
                <a:gd name="connsiteX30" fmla="*/ 1500419 w 1707230"/>
                <a:gd name="connsiteY30" fmla="*/ 276552 h 1006033"/>
                <a:gd name="connsiteX31" fmla="*/ 1485781 w 1707230"/>
                <a:gd name="connsiteY31" fmla="*/ 338713 h 1006033"/>
                <a:gd name="connsiteX32" fmla="*/ 1705354 w 1707230"/>
                <a:gd name="connsiteY32" fmla="*/ 777499 h 1006033"/>
                <a:gd name="connsiteX33" fmla="*/ 1231441 w 1707230"/>
                <a:gd name="connsiteY33" fmla="*/ 845145 h 1006033"/>
                <a:gd name="connsiteX34" fmla="*/ 490381 w 1707230"/>
                <a:gd name="connsiteY34" fmla="*/ 987750 h 1006033"/>
                <a:gd name="connsiteX35" fmla="*/ 446466 w 1707230"/>
                <a:gd name="connsiteY35" fmla="*/ 989579 h 1006033"/>
                <a:gd name="connsiteX36" fmla="*/ 0 w 1707230"/>
                <a:gd name="connsiteY36" fmla="*/ 1006033 h 1006033"/>
                <a:gd name="connsiteX37" fmla="*/ 0 w 1707230"/>
                <a:gd name="connsiteY37" fmla="*/ 276552 h 1006033"/>
                <a:gd name="connsiteX38" fmla="*/ 186637 w 1707230"/>
                <a:gd name="connsiteY38" fmla="*/ 276552 h 1006033"/>
                <a:gd name="connsiteX39" fmla="*/ 186637 w 1707230"/>
                <a:gd name="connsiteY39" fmla="*/ 275268 h 1006033"/>
                <a:gd name="connsiteX40" fmla="*/ 202114 w 1707230"/>
                <a:gd name="connsiteY40" fmla="*/ 275268 h 1006033"/>
                <a:gd name="connsiteX41" fmla="*/ 201846 w 1707230"/>
                <a:gd name="connsiteY41" fmla="*/ 243933 h 1006033"/>
                <a:gd name="connsiteX42" fmla="*/ 201405 w 1707230"/>
                <a:gd name="connsiteY42" fmla="*/ 192494 h 1006033"/>
                <a:gd name="connsiteX43" fmla="*/ 192794 w 1707230"/>
                <a:gd name="connsiteY43" fmla="*/ 159546 h 1006033"/>
                <a:gd name="connsiteX44" fmla="*/ 168683 w 1707230"/>
                <a:gd name="connsiteY44" fmla="*/ 114456 h 1006033"/>
                <a:gd name="connsiteX45" fmla="*/ 154905 w 1707230"/>
                <a:gd name="connsiteY45" fmla="*/ 67633 h 1006033"/>
                <a:gd name="connsiteX46" fmla="*/ 234128 w 1707230"/>
                <a:gd name="connsiteY46" fmla="*/ 0 h 100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07230" h="1006033">
                  <a:moveTo>
                    <a:pt x="234128" y="0"/>
                  </a:moveTo>
                  <a:cubicBezTo>
                    <a:pt x="275461" y="0"/>
                    <a:pt x="308184" y="27747"/>
                    <a:pt x="311627" y="64165"/>
                  </a:cubicBezTo>
                  <a:cubicBezTo>
                    <a:pt x="313350" y="83241"/>
                    <a:pt x="309906" y="98848"/>
                    <a:pt x="299572" y="114456"/>
                  </a:cubicBezTo>
                  <a:cubicBezTo>
                    <a:pt x="285795" y="131798"/>
                    <a:pt x="280628" y="142203"/>
                    <a:pt x="272016" y="163013"/>
                  </a:cubicBezTo>
                  <a:cubicBezTo>
                    <a:pt x="272016" y="163013"/>
                    <a:pt x="272016" y="163013"/>
                    <a:pt x="273739" y="163013"/>
                  </a:cubicBezTo>
                  <a:lnTo>
                    <a:pt x="265128" y="192494"/>
                  </a:lnTo>
                  <a:cubicBezTo>
                    <a:pt x="265128" y="192494"/>
                    <a:pt x="265128" y="192494"/>
                    <a:pt x="265128" y="249348"/>
                  </a:cubicBezTo>
                  <a:lnTo>
                    <a:pt x="265128" y="275268"/>
                  </a:lnTo>
                  <a:lnTo>
                    <a:pt x="285446" y="275268"/>
                  </a:lnTo>
                  <a:lnTo>
                    <a:pt x="285446" y="276552"/>
                  </a:lnTo>
                  <a:cubicBezTo>
                    <a:pt x="285446" y="276552"/>
                    <a:pt x="285446" y="276552"/>
                    <a:pt x="490381" y="276552"/>
                  </a:cubicBezTo>
                  <a:cubicBezTo>
                    <a:pt x="490381" y="276552"/>
                    <a:pt x="490381" y="276552"/>
                    <a:pt x="526976" y="276552"/>
                  </a:cubicBezTo>
                  <a:cubicBezTo>
                    <a:pt x="526976" y="276552"/>
                    <a:pt x="526976" y="276552"/>
                    <a:pt x="843297" y="276552"/>
                  </a:cubicBezTo>
                  <a:lnTo>
                    <a:pt x="860618" y="276552"/>
                  </a:lnTo>
                  <a:lnTo>
                    <a:pt x="860618" y="282003"/>
                  </a:lnTo>
                  <a:cubicBezTo>
                    <a:pt x="860618" y="291114"/>
                    <a:pt x="860618" y="309337"/>
                    <a:pt x="860618" y="345783"/>
                  </a:cubicBezTo>
                  <a:cubicBezTo>
                    <a:pt x="860618" y="345783"/>
                    <a:pt x="860618" y="345783"/>
                    <a:pt x="858882" y="345783"/>
                  </a:cubicBezTo>
                  <a:cubicBezTo>
                    <a:pt x="858882" y="345783"/>
                    <a:pt x="858882" y="345783"/>
                    <a:pt x="853676" y="371816"/>
                  </a:cubicBezTo>
                  <a:cubicBezTo>
                    <a:pt x="848468" y="385701"/>
                    <a:pt x="843261" y="392643"/>
                    <a:pt x="832847" y="408262"/>
                  </a:cubicBezTo>
                  <a:cubicBezTo>
                    <a:pt x="818962" y="427353"/>
                    <a:pt x="812019" y="448180"/>
                    <a:pt x="813755" y="470742"/>
                  </a:cubicBezTo>
                  <a:cubicBezTo>
                    <a:pt x="813755" y="526279"/>
                    <a:pt x="865826" y="571403"/>
                    <a:pt x="930045" y="571403"/>
                  </a:cubicBezTo>
                  <a:cubicBezTo>
                    <a:pt x="990794" y="571403"/>
                    <a:pt x="1041128" y="531485"/>
                    <a:pt x="1046336" y="479420"/>
                  </a:cubicBezTo>
                  <a:cubicBezTo>
                    <a:pt x="1046336" y="479420"/>
                    <a:pt x="1046336" y="479420"/>
                    <a:pt x="1046336" y="477684"/>
                  </a:cubicBezTo>
                  <a:cubicBezTo>
                    <a:pt x="1046336" y="477684"/>
                    <a:pt x="1046336" y="475948"/>
                    <a:pt x="1046336" y="475948"/>
                  </a:cubicBezTo>
                  <a:cubicBezTo>
                    <a:pt x="1048072" y="449915"/>
                    <a:pt x="1042864" y="427353"/>
                    <a:pt x="1027243" y="408262"/>
                  </a:cubicBezTo>
                  <a:cubicBezTo>
                    <a:pt x="1015093" y="392643"/>
                    <a:pt x="1011622" y="383965"/>
                    <a:pt x="1006415" y="368345"/>
                  </a:cubicBezTo>
                  <a:cubicBezTo>
                    <a:pt x="1006415" y="368345"/>
                    <a:pt x="1006415" y="368345"/>
                    <a:pt x="999473" y="345783"/>
                  </a:cubicBezTo>
                  <a:cubicBezTo>
                    <a:pt x="999473" y="345783"/>
                    <a:pt x="999473" y="345783"/>
                    <a:pt x="999473" y="315032"/>
                  </a:cubicBezTo>
                  <a:lnTo>
                    <a:pt x="999473" y="276552"/>
                  </a:lnTo>
                  <a:lnTo>
                    <a:pt x="1049108" y="276552"/>
                  </a:lnTo>
                  <a:cubicBezTo>
                    <a:pt x="1169600" y="276552"/>
                    <a:pt x="1317898" y="276552"/>
                    <a:pt x="1500419" y="276552"/>
                  </a:cubicBezTo>
                  <a:cubicBezTo>
                    <a:pt x="1496759" y="296663"/>
                    <a:pt x="1491270" y="318602"/>
                    <a:pt x="1485781" y="338713"/>
                  </a:cubicBezTo>
                  <a:cubicBezTo>
                    <a:pt x="1485781" y="338713"/>
                    <a:pt x="1730971" y="728136"/>
                    <a:pt x="1705354" y="777499"/>
                  </a:cubicBezTo>
                  <a:cubicBezTo>
                    <a:pt x="1679737" y="828691"/>
                    <a:pt x="1231441" y="845145"/>
                    <a:pt x="1231441" y="845145"/>
                  </a:cubicBezTo>
                  <a:cubicBezTo>
                    <a:pt x="1231441" y="845145"/>
                    <a:pt x="1013698" y="943872"/>
                    <a:pt x="490381" y="987750"/>
                  </a:cubicBezTo>
                  <a:cubicBezTo>
                    <a:pt x="490381" y="987750"/>
                    <a:pt x="490381" y="987750"/>
                    <a:pt x="446466" y="989579"/>
                  </a:cubicBezTo>
                  <a:cubicBezTo>
                    <a:pt x="320211" y="998720"/>
                    <a:pt x="159191" y="1006033"/>
                    <a:pt x="0" y="1006033"/>
                  </a:cubicBezTo>
                  <a:cubicBezTo>
                    <a:pt x="0" y="1006033"/>
                    <a:pt x="0" y="1006033"/>
                    <a:pt x="0" y="276552"/>
                  </a:cubicBezTo>
                  <a:cubicBezTo>
                    <a:pt x="0" y="276552"/>
                    <a:pt x="0" y="276552"/>
                    <a:pt x="186637" y="276552"/>
                  </a:cubicBezTo>
                  <a:lnTo>
                    <a:pt x="186637" y="275268"/>
                  </a:lnTo>
                  <a:lnTo>
                    <a:pt x="202114" y="275268"/>
                  </a:lnTo>
                  <a:lnTo>
                    <a:pt x="201846" y="243933"/>
                  </a:lnTo>
                  <a:cubicBezTo>
                    <a:pt x="201713" y="228444"/>
                    <a:pt x="201567" y="211353"/>
                    <a:pt x="201405" y="192494"/>
                  </a:cubicBezTo>
                  <a:cubicBezTo>
                    <a:pt x="201405" y="192494"/>
                    <a:pt x="201405" y="192494"/>
                    <a:pt x="192794" y="159546"/>
                  </a:cubicBezTo>
                  <a:cubicBezTo>
                    <a:pt x="185905" y="140469"/>
                    <a:pt x="180739" y="131798"/>
                    <a:pt x="168683" y="114456"/>
                  </a:cubicBezTo>
                  <a:cubicBezTo>
                    <a:pt x="158350" y="100583"/>
                    <a:pt x="154905" y="84975"/>
                    <a:pt x="154905" y="67633"/>
                  </a:cubicBezTo>
                  <a:cubicBezTo>
                    <a:pt x="154905" y="31215"/>
                    <a:pt x="191073" y="0"/>
                    <a:pt x="23412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39" name="Freeform 9">
              <a:extLst>
                <a:ext uri="{FF2B5EF4-FFF2-40B4-BE49-F238E27FC236}">
                  <a16:creationId xmlns:a16="http://schemas.microsoft.com/office/drawing/2014/main" id="{2D59C0F7-FF14-4FFA-9DBF-BF8046115F18}"/>
                </a:ext>
              </a:extLst>
            </p:cNvPr>
            <p:cNvSpPr>
              <a:spLocks/>
            </p:cNvSpPr>
            <p:nvPr/>
          </p:nvSpPr>
          <p:spPr bwMode="auto">
            <a:xfrm>
              <a:off x="9911543" y="3950480"/>
              <a:ext cx="138855" cy="1225"/>
            </a:xfrm>
            <a:custGeom>
              <a:avLst/>
              <a:gdLst>
                <a:gd name="connsiteX0" fmla="*/ 0 w 138855"/>
                <a:gd name="connsiteY0" fmla="*/ 0 h 1225"/>
                <a:gd name="connsiteX1" fmla="*/ 138855 w 138855"/>
                <a:gd name="connsiteY1" fmla="*/ 0 h 1225"/>
                <a:gd name="connsiteX2" fmla="*/ 138855 w 138855"/>
                <a:gd name="connsiteY2" fmla="*/ 1225 h 1225"/>
                <a:gd name="connsiteX3" fmla="*/ 96734 w 138855"/>
                <a:gd name="connsiteY3" fmla="*/ 1225 h 1225"/>
                <a:gd name="connsiteX4" fmla="*/ 20530 w 138855"/>
                <a:gd name="connsiteY4" fmla="*/ 1225 h 1225"/>
                <a:gd name="connsiteX5" fmla="*/ 0 w 138855"/>
                <a:gd name="connsiteY5" fmla="*/ 1225 h 1225"/>
                <a:gd name="connsiteX6" fmla="*/ 0 w 138855"/>
                <a:gd name="connsiteY6" fmla="*/ 1139 h 1225"/>
                <a:gd name="connsiteX7" fmla="*/ 0 w 138855"/>
                <a:gd name="connsiteY7" fmla="*/ 0 h 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55" h="1225">
                  <a:moveTo>
                    <a:pt x="0" y="0"/>
                  </a:moveTo>
                  <a:lnTo>
                    <a:pt x="138855" y="0"/>
                  </a:lnTo>
                  <a:lnTo>
                    <a:pt x="138855" y="1225"/>
                  </a:lnTo>
                  <a:lnTo>
                    <a:pt x="96734" y="1225"/>
                  </a:lnTo>
                  <a:cubicBezTo>
                    <a:pt x="69275" y="1225"/>
                    <a:pt x="43927" y="1225"/>
                    <a:pt x="20530" y="1225"/>
                  </a:cubicBezTo>
                  <a:lnTo>
                    <a:pt x="0" y="1225"/>
                  </a:lnTo>
                  <a:lnTo>
                    <a:pt x="0" y="1139"/>
                  </a:lnTo>
                  <a:cubicBezTo>
                    <a:pt x="0" y="0"/>
                    <a:pt x="0" y="0"/>
                    <a:pt x="0" y="0"/>
                  </a:cubicBezTo>
                  <a:close/>
                </a:path>
              </a:pathLst>
            </a:custGeom>
            <a:solidFill>
              <a:srgbClr val="A63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0" name="Freeform 10">
              <a:extLst>
                <a:ext uri="{FF2B5EF4-FFF2-40B4-BE49-F238E27FC236}">
                  <a16:creationId xmlns:a16="http://schemas.microsoft.com/office/drawing/2014/main" id="{AFEDAD99-878B-4055-9CD8-72AC35C16C19}"/>
                </a:ext>
              </a:extLst>
            </p:cNvPr>
            <p:cNvSpPr>
              <a:spLocks/>
            </p:cNvSpPr>
            <p:nvPr/>
          </p:nvSpPr>
          <p:spPr bwMode="auto">
            <a:xfrm>
              <a:off x="9651302" y="3951705"/>
              <a:ext cx="1059322" cy="1690957"/>
            </a:xfrm>
            <a:custGeom>
              <a:avLst/>
              <a:gdLst>
                <a:gd name="connsiteX0" fmla="*/ 0 w 1059322"/>
                <a:gd name="connsiteY0" fmla="*/ 0 h 1690957"/>
                <a:gd name="connsiteX1" fmla="*/ 216265 w 1059322"/>
                <a:gd name="connsiteY1" fmla="*/ 0 h 1690957"/>
                <a:gd name="connsiteX2" fmla="*/ 260241 w 1059322"/>
                <a:gd name="connsiteY2" fmla="*/ 0 h 1690957"/>
                <a:gd name="connsiteX3" fmla="*/ 260241 w 1059322"/>
                <a:gd name="connsiteY3" fmla="*/ 7887 h 1690957"/>
                <a:gd name="connsiteX4" fmla="*/ 260241 w 1059322"/>
                <a:gd name="connsiteY4" fmla="*/ 71667 h 1690957"/>
                <a:gd name="connsiteX5" fmla="*/ 258505 w 1059322"/>
                <a:gd name="connsiteY5" fmla="*/ 71667 h 1690957"/>
                <a:gd name="connsiteX6" fmla="*/ 253299 w 1059322"/>
                <a:gd name="connsiteY6" fmla="*/ 97700 h 1690957"/>
                <a:gd name="connsiteX7" fmla="*/ 232470 w 1059322"/>
                <a:gd name="connsiteY7" fmla="*/ 134146 h 1690957"/>
                <a:gd name="connsiteX8" fmla="*/ 213378 w 1059322"/>
                <a:gd name="connsiteY8" fmla="*/ 196626 h 1690957"/>
                <a:gd name="connsiteX9" fmla="*/ 329668 w 1059322"/>
                <a:gd name="connsiteY9" fmla="*/ 297287 h 1690957"/>
                <a:gd name="connsiteX10" fmla="*/ 445959 w 1059322"/>
                <a:gd name="connsiteY10" fmla="*/ 205304 h 1690957"/>
                <a:gd name="connsiteX11" fmla="*/ 445959 w 1059322"/>
                <a:gd name="connsiteY11" fmla="*/ 203568 h 1690957"/>
                <a:gd name="connsiteX12" fmla="*/ 445959 w 1059322"/>
                <a:gd name="connsiteY12" fmla="*/ 201832 h 1690957"/>
                <a:gd name="connsiteX13" fmla="*/ 426866 w 1059322"/>
                <a:gd name="connsiteY13" fmla="*/ 134146 h 1690957"/>
                <a:gd name="connsiteX14" fmla="*/ 406038 w 1059322"/>
                <a:gd name="connsiteY14" fmla="*/ 94229 h 1690957"/>
                <a:gd name="connsiteX15" fmla="*/ 399096 w 1059322"/>
                <a:gd name="connsiteY15" fmla="*/ 71667 h 1690957"/>
                <a:gd name="connsiteX16" fmla="*/ 399096 w 1059322"/>
                <a:gd name="connsiteY16" fmla="*/ 40916 h 1690957"/>
                <a:gd name="connsiteX17" fmla="*/ 399096 w 1059322"/>
                <a:gd name="connsiteY17" fmla="*/ 0 h 1690957"/>
                <a:gd name="connsiteX18" fmla="*/ 445854 w 1059322"/>
                <a:gd name="connsiteY18" fmla="*/ 0 h 1690957"/>
                <a:gd name="connsiteX19" fmla="*/ 665531 w 1059322"/>
                <a:gd name="connsiteY19" fmla="*/ 0 h 1690957"/>
                <a:gd name="connsiteX20" fmla="*/ 1020238 w 1059322"/>
                <a:gd name="connsiteY20" fmla="*/ 669214 h 1690957"/>
                <a:gd name="connsiteX21" fmla="*/ 1023894 w 1059322"/>
                <a:gd name="connsiteY21" fmla="*/ 689327 h 1690957"/>
                <a:gd name="connsiteX22" fmla="*/ 1016581 w 1059322"/>
                <a:gd name="connsiteY22" fmla="*/ 1407909 h 1690957"/>
                <a:gd name="connsiteX23" fmla="*/ 848295 w 1059322"/>
                <a:gd name="connsiteY23" fmla="*/ 1407909 h 1690957"/>
                <a:gd name="connsiteX24" fmla="*/ 825931 w 1059322"/>
                <a:gd name="connsiteY24" fmla="*/ 1407909 h 1690957"/>
                <a:gd name="connsiteX25" fmla="*/ 825931 w 1059322"/>
                <a:gd name="connsiteY25" fmla="*/ 1407882 h 1690957"/>
                <a:gd name="connsiteX26" fmla="*/ 474666 w 1059322"/>
                <a:gd name="connsiteY26" fmla="*/ 1407882 h 1690957"/>
                <a:gd name="connsiteX27" fmla="*/ 475442 w 1059322"/>
                <a:gd name="connsiteY27" fmla="*/ 1498463 h 1690957"/>
                <a:gd name="connsiteX28" fmla="*/ 484053 w 1059322"/>
                <a:gd name="connsiteY28" fmla="*/ 1531411 h 1690957"/>
                <a:gd name="connsiteX29" fmla="*/ 508164 w 1059322"/>
                <a:gd name="connsiteY29" fmla="*/ 1576501 h 1690957"/>
                <a:gd name="connsiteX30" fmla="*/ 521942 w 1059322"/>
                <a:gd name="connsiteY30" fmla="*/ 1623324 h 1690957"/>
                <a:gd name="connsiteX31" fmla="*/ 442719 w 1059322"/>
                <a:gd name="connsiteY31" fmla="*/ 1690957 h 1690957"/>
                <a:gd name="connsiteX32" fmla="*/ 365220 w 1059322"/>
                <a:gd name="connsiteY32" fmla="*/ 1626792 h 1690957"/>
                <a:gd name="connsiteX33" fmla="*/ 377275 w 1059322"/>
                <a:gd name="connsiteY33" fmla="*/ 1576501 h 1690957"/>
                <a:gd name="connsiteX34" fmla="*/ 404831 w 1059322"/>
                <a:gd name="connsiteY34" fmla="*/ 1527944 h 1690957"/>
                <a:gd name="connsiteX35" fmla="*/ 403108 w 1059322"/>
                <a:gd name="connsiteY35" fmla="*/ 1527944 h 1690957"/>
                <a:gd name="connsiteX36" fmla="*/ 411719 w 1059322"/>
                <a:gd name="connsiteY36" fmla="*/ 1498463 h 1690957"/>
                <a:gd name="connsiteX37" fmla="*/ 411719 w 1059322"/>
                <a:gd name="connsiteY37" fmla="*/ 1408181 h 1690957"/>
                <a:gd name="connsiteX38" fmla="*/ 411719 w 1059322"/>
                <a:gd name="connsiteY38" fmla="*/ 1407882 h 1690957"/>
                <a:gd name="connsiteX39" fmla="*/ 0 w 1059322"/>
                <a:gd name="connsiteY39" fmla="*/ 1407882 h 1690957"/>
                <a:gd name="connsiteX40" fmla="*/ 0 w 1059322"/>
                <a:gd name="connsiteY40" fmla="*/ 1405159 h 1690957"/>
                <a:gd name="connsiteX41" fmla="*/ 0 w 1059322"/>
                <a:gd name="connsiteY41" fmla="*/ 0 h 169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9322" h="1690957">
                  <a:moveTo>
                    <a:pt x="0" y="0"/>
                  </a:moveTo>
                  <a:cubicBezTo>
                    <a:pt x="0" y="0"/>
                    <a:pt x="0" y="0"/>
                    <a:pt x="216265" y="0"/>
                  </a:cubicBezTo>
                  <a:lnTo>
                    <a:pt x="260241" y="0"/>
                  </a:lnTo>
                  <a:lnTo>
                    <a:pt x="260241" y="7887"/>
                  </a:lnTo>
                  <a:cubicBezTo>
                    <a:pt x="260241" y="16998"/>
                    <a:pt x="260241" y="35221"/>
                    <a:pt x="260241" y="71667"/>
                  </a:cubicBezTo>
                  <a:cubicBezTo>
                    <a:pt x="260241" y="71667"/>
                    <a:pt x="260241" y="71667"/>
                    <a:pt x="258505" y="71667"/>
                  </a:cubicBezTo>
                  <a:cubicBezTo>
                    <a:pt x="258505" y="71667"/>
                    <a:pt x="258505" y="71667"/>
                    <a:pt x="253299" y="97700"/>
                  </a:cubicBezTo>
                  <a:cubicBezTo>
                    <a:pt x="248091" y="111585"/>
                    <a:pt x="242884" y="118527"/>
                    <a:pt x="232470" y="134146"/>
                  </a:cubicBezTo>
                  <a:cubicBezTo>
                    <a:pt x="218585" y="153237"/>
                    <a:pt x="211642" y="174064"/>
                    <a:pt x="213378" y="196626"/>
                  </a:cubicBezTo>
                  <a:cubicBezTo>
                    <a:pt x="213378" y="252163"/>
                    <a:pt x="265449" y="297287"/>
                    <a:pt x="329668" y="297287"/>
                  </a:cubicBezTo>
                  <a:cubicBezTo>
                    <a:pt x="390417" y="297287"/>
                    <a:pt x="440751" y="257369"/>
                    <a:pt x="445959" y="205304"/>
                  </a:cubicBezTo>
                  <a:cubicBezTo>
                    <a:pt x="445959" y="205304"/>
                    <a:pt x="445959" y="205304"/>
                    <a:pt x="445959" y="203568"/>
                  </a:cubicBezTo>
                  <a:cubicBezTo>
                    <a:pt x="445959" y="203568"/>
                    <a:pt x="445959" y="201832"/>
                    <a:pt x="445959" y="201832"/>
                  </a:cubicBezTo>
                  <a:cubicBezTo>
                    <a:pt x="447695" y="175799"/>
                    <a:pt x="442487" y="153237"/>
                    <a:pt x="426866" y="134146"/>
                  </a:cubicBezTo>
                  <a:cubicBezTo>
                    <a:pt x="414716" y="118527"/>
                    <a:pt x="411245" y="109849"/>
                    <a:pt x="406038" y="94229"/>
                  </a:cubicBezTo>
                  <a:cubicBezTo>
                    <a:pt x="406038" y="94229"/>
                    <a:pt x="406038" y="94229"/>
                    <a:pt x="399096" y="71667"/>
                  </a:cubicBezTo>
                  <a:cubicBezTo>
                    <a:pt x="399096" y="71667"/>
                    <a:pt x="399096" y="71667"/>
                    <a:pt x="399096" y="40916"/>
                  </a:cubicBezTo>
                  <a:lnTo>
                    <a:pt x="399096" y="0"/>
                  </a:lnTo>
                  <a:lnTo>
                    <a:pt x="445854" y="0"/>
                  </a:lnTo>
                  <a:cubicBezTo>
                    <a:pt x="509547" y="0"/>
                    <a:pt x="582340" y="0"/>
                    <a:pt x="665531" y="0"/>
                  </a:cubicBezTo>
                  <a:cubicBezTo>
                    <a:pt x="808145" y="159076"/>
                    <a:pt x="952587" y="380318"/>
                    <a:pt x="1020238" y="669214"/>
                  </a:cubicBezTo>
                  <a:cubicBezTo>
                    <a:pt x="1020238" y="669214"/>
                    <a:pt x="1020238" y="669214"/>
                    <a:pt x="1023894" y="689327"/>
                  </a:cubicBezTo>
                  <a:cubicBezTo>
                    <a:pt x="1069604" y="894114"/>
                    <a:pt x="1075089" y="1131813"/>
                    <a:pt x="1016581" y="1407909"/>
                  </a:cubicBezTo>
                  <a:cubicBezTo>
                    <a:pt x="1016581" y="1407909"/>
                    <a:pt x="1016581" y="1407909"/>
                    <a:pt x="848295" y="1407909"/>
                  </a:cubicBezTo>
                  <a:lnTo>
                    <a:pt x="825931" y="1407909"/>
                  </a:lnTo>
                  <a:lnTo>
                    <a:pt x="825931" y="1407882"/>
                  </a:lnTo>
                  <a:lnTo>
                    <a:pt x="474666" y="1407882"/>
                  </a:lnTo>
                  <a:lnTo>
                    <a:pt x="475442" y="1498463"/>
                  </a:lnTo>
                  <a:cubicBezTo>
                    <a:pt x="475442" y="1498463"/>
                    <a:pt x="475442" y="1498463"/>
                    <a:pt x="484053" y="1531411"/>
                  </a:cubicBezTo>
                  <a:cubicBezTo>
                    <a:pt x="490942" y="1550488"/>
                    <a:pt x="496108" y="1559159"/>
                    <a:pt x="508164" y="1576501"/>
                  </a:cubicBezTo>
                  <a:cubicBezTo>
                    <a:pt x="518497" y="1590374"/>
                    <a:pt x="521942" y="1605982"/>
                    <a:pt x="521942" y="1623324"/>
                  </a:cubicBezTo>
                  <a:cubicBezTo>
                    <a:pt x="521942" y="1659742"/>
                    <a:pt x="485774" y="1690957"/>
                    <a:pt x="442719" y="1690957"/>
                  </a:cubicBezTo>
                  <a:cubicBezTo>
                    <a:pt x="401386" y="1690957"/>
                    <a:pt x="368663" y="1663210"/>
                    <a:pt x="365220" y="1626792"/>
                  </a:cubicBezTo>
                  <a:cubicBezTo>
                    <a:pt x="363497" y="1607716"/>
                    <a:pt x="366941" y="1592109"/>
                    <a:pt x="377275" y="1576501"/>
                  </a:cubicBezTo>
                  <a:cubicBezTo>
                    <a:pt x="391052" y="1559159"/>
                    <a:pt x="396219" y="1548754"/>
                    <a:pt x="404831" y="1527944"/>
                  </a:cubicBezTo>
                  <a:cubicBezTo>
                    <a:pt x="404831" y="1527944"/>
                    <a:pt x="404831" y="1527944"/>
                    <a:pt x="403108" y="1527944"/>
                  </a:cubicBezTo>
                  <a:lnTo>
                    <a:pt x="411719" y="1498463"/>
                  </a:lnTo>
                  <a:cubicBezTo>
                    <a:pt x="411719" y="1498463"/>
                    <a:pt x="411719" y="1498463"/>
                    <a:pt x="411719" y="1408181"/>
                  </a:cubicBezTo>
                  <a:lnTo>
                    <a:pt x="411719" y="1407882"/>
                  </a:lnTo>
                  <a:lnTo>
                    <a:pt x="0" y="1407882"/>
                  </a:lnTo>
                  <a:lnTo>
                    <a:pt x="0" y="1405159"/>
                  </a:lnTo>
                  <a:cubicBezTo>
                    <a:pt x="0" y="1385911"/>
                    <a:pt x="0" y="1231921"/>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sp>
          <p:nvSpPr>
            <p:cNvPr id="41" name="Freeform 123">
              <a:extLst>
                <a:ext uri="{FF2B5EF4-FFF2-40B4-BE49-F238E27FC236}">
                  <a16:creationId xmlns:a16="http://schemas.microsoft.com/office/drawing/2014/main" id="{44246A6D-04AD-49DD-8A45-A33F115242FE}"/>
                </a:ext>
              </a:extLst>
            </p:cNvPr>
            <p:cNvSpPr>
              <a:spLocks/>
            </p:cNvSpPr>
            <p:nvPr/>
          </p:nvSpPr>
          <p:spPr bwMode="auto">
            <a:xfrm>
              <a:off x="8721620" y="2925343"/>
              <a:ext cx="865486" cy="288495"/>
            </a:xfrm>
            <a:custGeom>
              <a:avLst/>
              <a:gdLst>
                <a:gd name="T0" fmla="*/ 105 w 473"/>
                <a:gd name="T1" fmla="*/ 158 h 158"/>
                <a:gd name="T2" fmla="*/ 397 w 473"/>
                <a:gd name="T3" fmla="*/ 158 h 158"/>
                <a:gd name="T4" fmla="*/ 397 w 473"/>
                <a:gd name="T5" fmla="*/ 158 h 158"/>
                <a:gd name="T6" fmla="*/ 473 w 473"/>
                <a:gd name="T7" fmla="*/ 158 h 158"/>
                <a:gd name="T8" fmla="*/ 314 w 473"/>
                <a:gd name="T9" fmla="*/ 0 h 158"/>
                <a:gd name="T10" fmla="*/ 157 w 473"/>
                <a:gd name="T11" fmla="*/ 0 h 158"/>
                <a:gd name="T12" fmla="*/ 0 w 473"/>
                <a:gd name="T13" fmla="*/ 158 h 158"/>
                <a:gd name="T14" fmla="*/ 105 w 473"/>
                <a:gd name="T15" fmla="*/ 158 h 158"/>
                <a:gd name="T16" fmla="*/ 105 w 473"/>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58">
                  <a:moveTo>
                    <a:pt x="105" y="158"/>
                  </a:moveTo>
                  <a:cubicBezTo>
                    <a:pt x="397" y="158"/>
                    <a:pt x="397" y="158"/>
                    <a:pt x="397" y="158"/>
                  </a:cubicBezTo>
                  <a:cubicBezTo>
                    <a:pt x="397" y="158"/>
                    <a:pt x="397" y="158"/>
                    <a:pt x="397" y="158"/>
                  </a:cubicBezTo>
                  <a:cubicBezTo>
                    <a:pt x="473" y="158"/>
                    <a:pt x="473" y="158"/>
                    <a:pt x="473" y="158"/>
                  </a:cubicBezTo>
                  <a:cubicBezTo>
                    <a:pt x="392" y="75"/>
                    <a:pt x="314" y="0"/>
                    <a:pt x="314" y="0"/>
                  </a:cubicBezTo>
                  <a:cubicBezTo>
                    <a:pt x="157" y="0"/>
                    <a:pt x="157" y="0"/>
                    <a:pt x="157" y="0"/>
                  </a:cubicBezTo>
                  <a:cubicBezTo>
                    <a:pt x="157" y="0"/>
                    <a:pt x="81" y="75"/>
                    <a:pt x="0" y="158"/>
                  </a:cubicBezTo>
                  <a:cubicBezTo>
                    <a:pt x="105" y="158"/>
                    <a:pt x="105" y="158"/>
                    <a:pt x="105" y="158"/>
                  </a:cubicBezTo>
                  <a:cubicBezTo>
                    <a:pt x="105" y="158"/>
                    <a:pt x="105" y="158"/>
                    <a:pt x="105" y="15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125">
              <a:extLst>
                <a:ext uri="{FF2B5EF4-FFF2-40B4-BE49-F238E27FC236}">
                  <a16:creationId xmlns:a16="http://schemas.microsoft.com/office/drawing/2014/main" id="{AD0BCC85-8846-4B1B-B2D3-0653E873ADC9}"/>
                </a:ext>
              </a:extLst>
            </p:cNvPr>
            <p:cNvSpPr>
              <a:spLocks/>
            </p:cNvSpPr>
            <p:nvPr/>
          </p:nvSpPr>
          <p:spPr bwMode="auto">
            <a:xfrm>
              <a:off x="8590135" y="1141777"/>
              <a:ext cx="1130777" cy="669804"/>
            </a:xfrm>
            <a:custGeom>
              <a:avLst/>
              <a:gdLst>
                <a:gd name="T0" fmla="*/ 616 w 618"/>
                <a:gd name="T1" fmla="*/ 169 h 366"/>
                <a:gd name="T2" fmla="*/ 453 w 618"/>
                <a:gd name="T3" fmla="*/ 88 h 366"/>
                <a:gd name="T4" fmla="*/ 401 w 618"/>
                <a:gd name="T5" fmla="*/ 27 h 366"/>
                <a:gd name="T6" fmla="*/ 325 w 618"/>
                <a:gd name="T7" fmla="*/ 35 h 366"/>
                <a:gd name="T8" fmla="*/ 318 w 618"/>
                <a:gd name="T9" fmla="*/ 74 h 366"/>
                <a:gd name="T10" fmla="*/ 259 w 618"/>
                <a:gd name="T11" fmla="*/ 91 h 366"/>
                <a:gd name="T12" fmla="*/ 205 w 618"/>
                <a:gd name="T13" fmla="*/ 55 h 366"/>
                <a:gd name="T14" fmla="*/ 161 w 618"/>
                <a:gd name="T15" fmla="*/ 100 h 366"/>
                <a:gd name="T16" fmla="*/ 0 w 618"/>
                <a:gd name="T17" fmla="*/ 96 h 366"/>
                <a:gd name="T18" fmla="*/ 6 w 618"/>
                <a:gd name="T19" fmla="*/ 105 h 366"/>
                <a:gd name="T20" fmla="*/ 237 w 618"/>
                <a:gd name="T21" fmla="*/ 355 h 366"/>
                <a:gd name="T22" fmla="*/ 417 w 618"/>
                <a:gd name="T23" fmla="*/ 366 h 366"/>
                <a:gd name="T24" fmla="*/ 492 w 618"/>
                <a:gd name="T25" fmla="*/ 283 h 366"/>
                <a:gd name="T26" fmla="*/ 607 w 618"/>
                <a:gd name="T27" fmla="*/ 187 h 366"/>
                <a:gd name="T28" fmla="*/ 616 w 618"/>
                <a:gd name="T29" fmla="*/ 16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366">
                  <a:moveTo>
                    <a:pt x="616" y="169"/>
                  </a:moveTo>
                  <a:cubicBezTo>
                    <a:pt x="608" y="140"/>
                    <a:pt x="536" y="107"/>
                    <a:pt x="453" y="88"/>
                  </a:cubicBezTo>
                  <a:cubicBezTo>
                    <a:pt x="450" y="69"/>
                    <a:pt x="438" y="43"/>
                    <a:pt x="401" y="27"/>
                  </a:cubicBezTo>
                  <a:cubicBezTo>
                    <a:pt x="339" y="0"/>
                    <a:pt x="325" y="35"/>
                    <a:pt x="325" y="35"/>
                  </a:cubicBezTo>
                  <a:cubicBezTo>
                    <a:pt x="325" y="35"/>
                    <a:pt x="323" y="55"/>
                    <a:pt x="318" y="74"/>
                  </a:cubicBezTo>
                  <a:cubicBezTo>
                    <a:pt x="287" y="75"/>
                    <a:pt x="270" y="82"/>
                    <a:pt x="259" y="91"/>
                  </a:cubicBezTo>
                  <a:cubicBezTo>
                    <a:pt x="242" y="75"/>
                    <a:pt x="224" y="56"/>
                    <a:pt x="205" y="55"/>
                  </a:cubicBezTo>
                  <a:cubicBezTo>
                    <a:pt x="187" y="54"/>
                    <a:pt x="178" y="78"/>
                    <a:pt x="161" y="100"/>
                  </a:cubicBezTo>
                  <a:cubicBezTo>
                    <a:pt x="46" y="47"/>
                    <a:pt x="0" y="96"/>
                    <a:pt x="0" y="96"/>
                  </a:cubicBezTo>
                  <a:cubicBezTo>
                    <a:pt x="2" y="99"/>
                    <a:pt x="4" y="102"/>
                    <a:pt x="6" y="105"/>
                  </a:cubicBezTo>
                  <a:cubicBezTo>
                    <a:pt x="59" y="181"/>
                    <a:pt x="237" y="355"/>
                    <a:pt x="237" y="355"/>
                  </a:cubicBezTo>
                  <a:cubicBezTo>
                    <a:pt x="417" y="366"/>
                    <a:pt x="417" y="366"/>
                    <a:pt x="417" y="366"/>
                  </a:cubicBezTo>
                  <a:cubicBezTo>
                    <a:pt x="417" y="366"/>
                    <a:pt x="396" y="324"/>
                    <a:pt x="492" y="283"/>
                  </a:cubicBezTo>
                  <a:cubicBezTo>
                    <a:pt x="559" y="254"/>
                    <a:pt x="593" y="211"/>
                    <a:pt x="607" y="187"/>
                  </a:cubicBezTo>
                  <a:cubicBezTo>
                    <a:pt x="614" y="181"/>
                    <a:pt x="618" y="175"/>
                    <a:pt x="616" y="16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131">
              <a:extLst>
                <a:ext uri="{FF2B5EF4-FFF2-40B4-BE49-F238E27FC236}">
                  <a16:creationId xmlns:a16="http://schemas.microsoft.com/office/drawing/2014/main" id="{FCCF9ECA-5DDC-407E-9109-BAF56400A3A3}"/>
                </a:ext>
              </a:extLst>
            </p:cNvPr>
            <p:cNvSpPr>
              <a:spLocks/>
            </p:cNvSpPr>
            <p:nvPr/>
          </p:nvSpPr>
          <p:spPr bwMode="auto">
            <a:xfrm>
              <a:off x="8509696" y="1696338"/>
              <a:ext cx="1392202" cy="1229005"/>
            </a:xfrm>
            <a:custGeom>
              <a:avLst/>
              <a:gdLst>
                <a:gd name="T0" fmla="*/ 761 w 761"/>
                <a:gd name="T1" fmla="*/ 109 h 672"/>
                <a:gd name="T2" fmla="*/ 761 w 761"/>
                <a:gd name="T3" fmla="*/ 582 h 672"/>
                <a:gd name="T4" fmla="*/ 709 w 761"/>
                <a:gd name="T5" fmla="*/ 582 h 672"/>
                <a:gd name="T6" fmla="*/ 527 w 761"/>
                <a:gd name="T7" fmla="*/ 672 h 672"/>
                <a:gd name="T8" fmla="*/ 123 w 761"/>
                <a:gd name="T9" fmla="*/ 672 h 672"/>
                <a:gd name="T10" fmla="*/ 85 w 761"/>
                <a:gd name="T11" fmla="*/ 609 h 672"/>
                <a:gd name="T12" fmla="*/ 112 w 761"/>
                <a:gd name="T13" fmla="*/ 533 h 672"/>
                <a:gd name="T14" fmla="*/ 51 w 761"/>
                <a:gd name="T15" fmla="*/ 451 h 672"/>
                <a:gd name="T16" fmla="*/ 98 w 761"/>
                <a:gd name="T17" fmla="*/ 373 h 672"/>
                <a:gd name="T18" fmla="*/ 84 w 761"/>
                <a:gd name="T19" fmla="*/ 371 h 672"/>
                <a:gd name="T20" fmla="*/ 16 w 761"/>
                <a:gd name="T21" fmla="*/ 293 h 672"/>
                <a:gd name="T22" fmla="*/ 69 w 761"/>
                <a:gd name="T23" fmla="*/ 215 h 672"/>
                <a:gd name="T24" fmla="*/ 80 w 761"/>
                <a:gd name="T25" fmla="*/ 213 h 672"/>
                <a:gd name="T26" fmla="*/ 0 w 761"/>
                <a:gd name="T27" fmla="*/ 115 h 672"/>
                <a:gd name="T28" fmla="*/ 397 w 761"/>
                <a:gd name="T29" fmla="*/ 31 h 672"/>
                <a:gd name="T30" fmla="*/ 703 w 761"/>
                <a:gd name="T31" fmla="*/ 100 h 672"/>
                <a:gd name="T32" fmla="*/ 761 w 761"/>
                <a:gd name="T33" fmla="*/ 109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1" h="672">
                  <a:moveTo>
                    <a:pt x="761" y="109"/>
                  </a:moveTo>
                  <a:cubicBezTo>
                    <a:pt x="761" y="582"/>
                    <a:pt x="761" y="582"/>
                    <a:pt x="761" y="582"/>
                  </a:cubicBezTo>
                  <a:cubicBezTo>
                    <a:pt x="709" y="582"/>
                    <a:pt x="709" y="582"/>
                    <a:pt x="709" y="582"/>
                  </a:cubicBezTo>
                  <a:cubicBezTo>
                    <a:pt x="709" y="582"/>
                    <a:pt x="640" y="672"/>
                    <a:pt x="527" y="672"/>
                  </a:cubicBezTo>
                  <a:cubicBezTo>
                    <a:pt x="413" y="672"/>
                    <a:pt x="123" y="672"/>
                    <a:pt x="123" y="672"/>
                  </a:cubicBezTo>
                  <a:cubicBezTo>
                    <a:pt x="123" y="672"/>
                    <a:pt x="85" y="660"/>
                    <a:pt x="85" y="609"/>
                  </a:cubicBezTo>
                  <a:cubicBezTo>
                    <a:pt x="85" y="558"/>
                    <a:pt x="112" y="551"/>
                    <a:pt x="112" y="533"/>
                  </a:cubicBezTo>
                  <a:cubicBezTo>
                    <a:pt x="112" y="515"/>
                    <a:pt x="51" y="551"/>
                    <a:pt x="51" y="451"/>
                  </a:cubicBezTo>
                  <a:cubicBezTo>
                    <a:pt x="51" y="351"/>
                    <a:pt x="98" y="387"/>
                    <a:pt x="98" y="373"/>
                  </a:cubicBezTo>
                  <a:cubicBezTo>
                    <a:pt x="98" y="370"/>
                    <a:pt x="92" y="370"/>
                    <a:pt x="84" y="371"/>
                  </a:cubicBezTo>
                  <a:cubicBezTo>
                    <a:pt x="60" y="372"/>
                    <a:pt x="16" y="373"/>
                    <a:pt x="16" y="293"/>
                  </a:cubicBezTo>
                  <a:cubicBezTo>
                    <a:pt x="16" y="211"/>
                    <a:pt x="51" y="213"/>
                    <a:pt x="69" y="215"/>
                  </a:cubicBezTo>
                  <a:cubicBezTo>
                    <a:pt x="76" y="216"/>
                    <a:pt x="80" y="217"/>
                    <a:pt x="80" y="213"/>
                  </a:cubicBezTo>
                  <a:cubicBezTo>
                    <a:pt x="80" y="202"/>
                    <a:pt x="0" y="230"/>
                    <a:pt x="0" y="115"/>
                  </a:cubicBezTo>
                  <a:cubicBezTo>
                    <a:pt x="0" y="0"/>
                    <a:pt x="239" y="31"/>
                    <a:pt x="397" y="31"/>
                  </a:cubicBezTo>
                  <a:cubicBezTo>
                    <a:pt x="555" y="31"/>
                    <a:pt x="663" y="66"/>
                    <a:pt x="703" y="100"/>
                  </a:cubicBezTo>
                  <a:cubicBezTo>
                    <a:pt x="743" y="134"/>
                    <a:pt x="761" y="109"/>
                    <a:pt x="761" y="109"/>
                  </a:cubicBezTo>
                </a:path>
              </a:pathLst>
            </a:custGeom>
            <a:solidFill>
              <a:srgbClr val="FFE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33">
              <a:extLst>
                <a:ext uri="{FF2B5EF4-FFF2-40B4-BE49-F238E27FC236}">
                  <a16:creationId xmlns:a16="http://schemas.microsoft.com/office/drawing/2014/main" id="{FD7E2A9A-052E-4178-834E-BBF6E65B9035}"/>
                </a:ext>
              </a:extLst>
            </p:cNvPr>
            <p:cNvSpPr>
              <a:spLocks/>
            </p:cNvSpPr>
            <p:nvPr/>
          </p:nvSpPr>
          <p:spPr bwMode="auto">
            <a:xfrm>
              <a:off x="8665159" y="1895113"/>
              <a:ext cx="1236739" cy="1030229"/>
            </a:xfrm>
            <a:custGeom>
              <a:avLst/>
              <a:gdLst>
                <a:gd name="T0" fmla="*/ 676 w 676"/>
                <a:gd name="T1" fmla="*/ 0 h 563"/>
                <a:gd name="T2" fmla="*/ 656 w 676"/>
                <a:gd name="T3" fmla="*/ 9 h 563"/>
                <a:gd name="T4" fmla="*/ 648 w 676"/>
                <a:gd name="T5" fmla="*/ 8 h 563"/>
                <a:gd name="T6" fmla="*/ 21 w 676"/>
                <a:gd name="T7" fmla="*/ 494 h 563"/>
                <a:gd name="T8" fmla="*/ 0 w 676"/>
                <a:gd name="T9" fmla="*/ 493 h 563"/>
                <a:gd name="T10" fmla="*/ 0 w 676"/>
                <a:gd name="T11" fmla="*/ 500 h 563"/>
                <a:gd name="T12" fmla="*/ 0 w 676"/>
                <a:gd name="T13" fmla="*/ 500 h 563"/>
                <a:gd name="T14" fmla="*/ 38 w 676"/>
                <a:gd name="T15" fmla="*/ 563 h 563"/>
                <a:gd name="T16" fmla="*/ 442 w 676"/>
                <a:gd name="T17" fmla="*/ 563 h 563"/>
                <a:gd name="T18" fmla="*/ 624 w 676"/>
                <a:gd name="T19" fmla="*/ 473 h 563"/>
                <a:gd name="T20" fmla="*/ 676 w 676"/>
                <a:gd name="T21" fmla="*/ 473 h 563"/>
                <a:gd name="T22" fmla="*/ 676 w 676"/>
                <a:gd name="T23"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563">
                  <a:moveTo>
                    <a:pt x="676" y="0"/>
                  </a:moveTo>
                  <a:cubicBezTo>
                    <a:pt x="676" y="0"/>
                    <a:pt x="670" y="9"/>
                    <a:pt x="656" y="9"/>
                  </a:cubicBezTo>
                  <a:cubicBezTo>
                    <a:pt x="654" y="9"/>
                    <a:pt x="651" y="9"/>
                    <a:pt x="648" y="8"/>
                  </a:cubicBezTo>
                  <a:cubicBezTo>
                    <a:pt x="574" y="285"/>
                    <a:pt x="318" y="494"/>
                    <a:pt x="21" y="494"/>
                  </a:cubicBezTo>
                  <a:cubicBezTo>
                    <a:pt x="14" y="494"/>
                    <a:pt x="7" y="494"/>
                    <a:pt x="0" y="493"/>
                  </a:cubicBezTo>
                  <a:cubicBezTo>
                    <a:pt x="0" y="496"/>
                    <a:pt x="0" y="498"/>
                    <a:pt x="0" y="500"/>
                  </a:cubicBezTo>
                  <a:cubicBezTo>
                    <a:pt x="0" y="500"/>
                    <a:pt x="0" y="500"/>
                    <a:pt x="0" y="500"/>
                  </a:cubicBezTo>
                  <a:cubicBezTo>
                    <a:pt x="0" y="551"/>
                    <a:pt x="38" y="563"/>
                    <a:pt x="38" y="563"/>
                  </a:cubicBezTo>
                  <a:cubicBezTo>
                    <a:pt x="38" y="563"/>
                    <a:pt x="328" y="563"/>
                    <a:pt x="442" y="563"/>
                  </a:cubicBezTo>
                  <a:cubicBezTo>
                    <a:pt x="555" y="563"/>
                    <a:pt x="624" y="473"/>
                    <a:pt x="624" y="473"/>
                  </a:cubicBezTo>
                  <a:cubicBezTo>
                    <a:pt x="676" y="473"/>
                    <a:pt x="676" y="473"/>
                    <a:pt x="676" y="473"/>
                  </a:cubicBezTo>
                  <a:cubicBezTo>
                    <a:pt x="676" y="0"/>
                    <a:pt x="676" y="0"/>
                    <a:pt x="676" y="0"/>
                  </a:cubicBezTo>
                </a:path>
              </a:pathLst>
            </a:custGeom>
            <a:solidFill>
              <a:srgbClr val="FFE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5" name="Rectangle 134">
              <a:extLst>
                <a:ext uri="{FF2B5EF4-FFF2-40B4-BE49-F238E27FC236}">
                  <a16:creationId xmlns:a16="http://schemas.microsoft.com/office/drawing/2014/main" id="{922D2C05-0D25-4617-B109-84739B5D05CF}"/>
                </a:ext>
              </a:extLst>
            </p:cNvPr>
            <p:cNvSpPr>
              <a:spLocks noChangeArrowheads="1"/>
            </p:cNvSpPr>
            <p:nvPr/>
          </p:nvSpPr>
          <p:spPr bwMode="auto">
            <a:xfrm>
              <a:off x="9901898" y="1796886"/>
              <a:ext cx="286948" cy="107895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6" name="Rectangle 135">
              <a:extLst>
                <a:ext uri="{FF2B5EF4-FFF2-40B4-BE49-F238E27FC236}">
                  <a16:creationId xmlns:a16="http://schemas.microsoft.com/office/drawing/2014/main" id="{1F658059-CA98-4B48-A710-203D26EAB4B5}"/>
                </a:ext>
              </a:extLst>
            </p:cNvPr>
            <p:cNvSpPr>
              <a:spLocks noChangeArrowheads="1"/>
            </p:cNvSpPr>
            <p:nvPr/>
          </p:nvSpPr>
          <p:spPr bwMode="auto">
            <a:xfrm>
              <a:off x="9901898" y="1796886"/>
              <a:ext cx="286948" cy="107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7" name="Rectangle 136">
              <a:extLst>
                <a:ext uri="{FF2B5EF4-FFF2-40B4-BE49-F238E27FC236}">
                  <a16:creationId xmlns:a16="http://schemas.microsoft.com/office/drawing/2014/main" id="{34B4B0F5-DDC8-4A93-ADA3-B0B25554492A}"/>
                </a:ext>
              </a:extLst>
            </p:cNvPr>
            <p:cNvSpPr>
              <a:spLocks noChangeArrowheads="1"/>
            </p:cNvSpPr>
            <p:nvPr/>
          </p:nvSpPr>
          <p:spPr bwMode="auto">
            <a:xfrm>
              <a:off x="10188846" y="1758213"/>
              <a:ext cx="1995489" cy="115784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8" name="Rectangle 137">
              <a:extLst>
                <a:ext uri="{FF2B5EF4-FFF2-40B4-BE49-F238E27FC236}">
                  <a16:creationId xmlns:a16="http://schemas.microsoft.com/office/drawing/2014/main" id="{5203CDD4-B30C-444B-B002-D7B60EAB9EE7}"/>
                </a:ext>
              </a:extLst>
            </p:cNvPr>
            <p:cNvSpPr>
              <a:spLocks noChangeArrowheads="1"/>
            </p:cNvSpPr>
            <p:nvPr/>
          </p:nvSpPr>
          <p:spPr bwMode="auto">
            <a:xfrm>
              <a:off x="10188846" y="1758213"/>
              <a:ext cx="1995489" cy="115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Rectangle 138">
              <a:extLst>
                <a:ext uri="{FF2B5EF4-FFF2-40B4-BE49-F238E27FC236}">
                  <a16:creationId xmlns:a16="http://schemas.microsoft.com/office/drawing/2014/main" id="{9F6DD444-C52B-4C6E-AAF0-CF81F0F5E28C}"/>
                </a:ext>
              </a:extLst>
            </p:cNvPr>
            <p:cNvSpPr>
              <a:spLocks noChangeArrowheads="1"/>
            </p:cNvSpPr>
            <p:nvPr/>
          </p:nvSpPr>
          <p:spPr bwMode="auto">
            <a:xfrm>
              <a:off x="9901898" y="2625246"/>
              <a:ext cx="286948" cy="25059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Rectangle 139">
              <a:extLst>
                <a:ext uri="{FF2B5EF4-FFF2-40B4-BE49-F238E27FC236}">
                  <a16:creationId xmlns:a16="http://schemas.microsoft.com/office/drawing/2014/main" id="{6C9C7879-E19D-4701-97F4-EE43B102FABF}"/>
                </a:ext>
              </a:extLst>
            </p:cNvPr>
            <p:cNvSpPr>
              <a:spLocks noChangeArrowheads="1"/>
            </p:cNvSpPr>
            <p:nvPr/>
          </p:nvSpPr>
          <p:spPr bwMode="auto">
            <a:xfrm>
              <a:off x="9901898" y="2625246"/>
              <a:ext cx="286948" cy="25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140">
              <a:extLst>
                <a:ext uri="{FF2B5EF4-FFF2-40B4-BE49-F238E27FC236}">
                  <a16:creationId xmlns:a16="http://schemas.microsoft.com/office/drawing/2014/main" id="{BC832EFE-B2C3-46EB-91F4-E7A9C4B6711B}"/>
                </a:ext>
              </a:extLst>
            </p:cNvPr>
            <p:cNvSpPr>
              <a:spLocks noChangeArrowheads="1"/>
            </p:cNvSpPr>
            <p:nvPr/>
          </p:nvSpPr>
          <p:spPr bwMode="auto">
            <a:xfrm>
              <a:off x="10188846" y="2646902"/>
              <a:ext cx="1995489" cy="269159"/>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Rectangle 141">
              <a:extLst>
                <a:ext uri="{FF2B5EF4-FFF2-40B4-BE49-F238E27FC236}">
                  <a16:creationId xmlns:a16="http://schemas.microsoft.com/office/drawing/2014/main" id="{6B03CB9A-A6B5-403B-B3C7-25AE95BDA3D1}"/>
                </a:ext>
              </a:extLst>
            </p:cNvPr>
            <p:cNvSpPr>
              <a:spLocks noChangeArrowheads="1"/>
            </p:cNvSpPr>
            <p:nvPr/>
          </p:nvSpPr>
          <p:spPr bwMode="auto">
            <a:xfrm>
              <a:off x="10188846" y="2646902"/>
              <a:ext cx="1995489" cy="2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3" name="Freeform 23">
              <a:extLst>
                <a:ext uri="{FF2B5EF4-FFF2-40B4-BE49-F238E27FC236}">
                  <a16:creationId xmlns:a16="http://schemas.microsoft.com/office/drawing/2014/main" id="{DC0ED6B4-BAD7-46A6-8A4C-A14C76B72A5D}"/>
                </a:ext>
              </a:extLst>
            </p:cNvPr>
            <p:cNvSpPr>
              <a:spLocks/>
            </p:cNvSpPr>
            <p:nvPr/>
          </p:nvSpPr>
          <p:spPr bwMode="auto">
            <a:xfrm>
              <a:off x="8017785" y="3241682"/>
              <a:ext cx="2270063" cy="972354"/>
            </a:xfrm>
            <a:custGeom>
              <a:avLst/>
              <a:gdLst>
                <a:gd name="connsiteX0" fmla="*/ 682299 w 2270063"/>
                <a:gd name="connsiteY0" fmla="*/ 0 h 972354"/>
                <a:gd name="connsiteX1" fmla="*/ 1589593 w 2270063"/>
                <a:gd name="connsiteY1" fmla="*/ 0 h 972354"/>
                <a:gd name="connsiteX2" fmla="*/ 2173114 w 2270063"/>
                <a:gd name="connsiteY2" fmla="*/ 579905 h 972354"/>
                <a:gd name="connsiteX3" fmla="*/ 2270063 w 2270063"/>
                <a:gd name="connsiteY3" fmla="*/ 676861 h 972354"/>
                <a:gd name="connsiteX4" fmla="*/ 2209774 w 2270063"/>
                <a:gd name="connsiteY4" fmla="*/ 676861 h 972354"/>
                <a:gd name="connsiteX5" fmla="*/ 2171060 w 2270063"/>
                <a:gd name="connsiteY5" fmla="*/ 676861 h 972354"/>
                <a:gd name="connsiteX6" fmla="*/ 2171060 w 2270063"/>
                <a:gd name="connsiteY6" fmla="*/ 676481 h 972354"/>
                <a:gd name="connsiteX7" fmla="*/ 1998055 w 2270063"/>
                <a:gd name="connsiteY7" fmla="*/ 676481 h 972354"/>
                <a:gd name="connsiteX8" fmla="*/ 1998087 w 2270063"/>
                <a:gd name="connsiteY8" fmla="*/ 680184 h 972354"/>
                <a:gd name="connsiteX9" fmla="*/ 1998886 w 2270063"/>
                <a:gd name="connsiteY9" fmla="*/ 773449 h 972354"/>
                <a:gd name="connsiteX10" fmla="*/ 2007497 w 2270063"/>
                <a:gd name="connsiteY10" fmla="*/ 806397 h 972354"/>
                <a:gd name="connsiteX11" fmla="*/ 2031608 w 2270063"/>
                <a:gd name="connsiteY11" fmla="*/ 851487 h 972354"/>
                <a:gd name="connsiteX12" fmla="*/ 2045386 w 2270063"/>
                <a:gd name="connsiteY12" fmla="*/ 898310 h 972354"/>
                <a:gd name="connsiteX13" fmla="*/ 1966163 w 2270063"/>
                <a:gd name="connsiteY13" fmla="*/ 965943 h 972354"/>
                <a:gd name="connsiteX14" fmla="*/ 1888664 w 2270063"/>
                <a:gd name="connsiteY14" fmla="*/ 901778 h 972354"/>
                <a:gd name="connsiteX15" fmla="*/ 1900719 w 2270063"/>
                <a:gd name="connsiteY15" fmla="*/ 851487 h 972354"/>
                <a:gd name="connsiteX16" fmla="*/ 1928275 w 2270063"/>
                <a:gd name="connsiteY16" fmla="*/ 802930 h 972354"/>
                <a:gd name="connsiteX17" fmla="*/ 1926552 w 2270063"/>
                <a:gd name="connsiteY17" fmla="*/ 802930 h 972354"/>
                <a:gd name="connsiteX18" fmla="*/ 1935163 w 2270063"/>
                <a:gd name="connsiteY18" fmla="*/ 773449 h 972354"/>
                <a:gd name="connsiteX19" fmla="*/ 1935163 w 2270063"/>
                <a:gd name="connsiteY19" fmla="*/ 683166 h 972354"/>
                <a:gd name="connsiteX20" fmla="*/ 1935163 w 2270063"/>
                <a:gd name="connsiteY20" fmla="*/ 676481 h 972354"/>
                <a:gd name="connsiteX21" fmla="*/ 336251 w 2270063"/>
                <a:gd name="connsiteY21" fmla="*/ 676481 h 972354"/>
                <a:gd name="connsiteX22" fmla="*/ 336337 w 2270063"/>
                <a:gd name="connsiteY22" fmla="*/ 686595 h 972354"/>
                <a:gd name="connsiteX23" fmla="*/ 337136 w 2270063"/>
                <a:gd name="connsiteY23" fmla="*/ 779860 h 972354"/>
                <a:gd name="connsiteX24" fmla="*/ 345747 w 2270063"/>
                <a:gd name="connsiteY24" fmla="*/ 812808 h 972354"/>
                <a:gd name="connsiteX25" fmla="*/ 369858 w 2270063"/>
                <a:gd name="connsiteY25" fmla="*/ 857898 h 972354"/>
                <a:gd name="connsiteX26" fmla="*/ 383636 w 2270063"/>
                <a:gd name="connsiteY26" fmla="*/ 904721 h 972354"/>
                <a:gd name="connsiteX27" fmla="*/ 304413 w 2270063"/>
                <a:gd name="connsiteY27" fmla="*/ 972354 h 972354"/>
                <a:gd name="connsiteX28" fmla="*/ 226914 w 2270063"/>
                <a:gd name="connsiteY28" fmla="*/ 908189 h 972354"/>
                <a:gd name="connsiteX29" fmla="*/ 238969 w 2270063"/>
                <a:gd name="connsiteY29" fmla="*/ 857898 h 972354"/>
                <a:gd name="connsiteX30" fmla="*/ 266525 w 2270063"/>
                <a:gd name="connsiteY30" fmla="*/ 809341 h 972354"/>
                <a:gd name="connsiteX31" fmla="*/ 264802 w 2270063"/>
                <a:gd name="connsiteY31" fmla="*/ 809341 h 972354"/>
                <a:gd name="connsiteX32" fmla="*/ 273413 w 2270063"/>
                <a:gd name="connsiteY32" fmla="*/ 779860 h 972354"/>
                <a:gd name="connsiteX33" fmla="*/ 273413 w 2270063"/>
                <a:gd name="connsiteY33" fmla="*/ 689577 h 972354"/>
                <a:gd name="connsiteX34" fmla="*/ 273413 w 2270063"/>
                <a:gd name="connsiteY34" fmla="*/ 676481 h 972354"/>
                <a:gd name="connsiteX35" fmla="*/ 13253 w 2270063"/>
                <a:gd name="connsiteY35" fmla="*/ 676481 h 972354"/>
                <a:gd name="connsiteX36" fmla="*/ 13253 w 2270063"/>
                <a:gd name="connsiteY36" fmla="*/ 676861 h 972354"/>
                <a:gd name="connsiteX37" fmla="*/ 0 w 2270063"/>
                <a:gd name="connsiteY37" fmla="*/ 676861 h 972354"/>
                <a:gd name="connsiteX38" fmla="*/ 96949 w 2270063"/>
                <a:gd name="connsiteY38" fmla="*/ 579905 h 972354"/>
                <a:gd name="connsiteX39" fmla="*/ 682299 w 2270063"/>
                <a:gd name="connsiteY39" fmla="*/ 0 h 97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70063" h="972354">
                  <a:moveTo>
                    <a:pt x="682299" y="0"/>
                  </a:moveTo>
                  <a:cubicBezTo>
                    <a:pt x="682299" y="0"/>
                    <a:pt x="682299" y="0"/>
                    <a:pt x="1589593" y="0"/>
                  </a:cubicBezTo>
                  <a:cubicBezTo>
                    <a:pt x="1783490" y="197570"/>
                    <a:pt x="2026777" y="440874"/>
                    <a:pt x="2173114" y="579905"/>
                  </a:cubicBezTo>
                  <a:cubicBezTo>
                    <a:pt x="2204211" y="609175"/>
                    <a:pt x="2237137" y="640274"/>
                    <a:pt x="2270063" y="676861"/>
                  </a:cubicBezTo>
                  <a:cubicBezTo>
                    <a:pt x="2270063" y="676861"/>
                    <a:pt x="2270063" y="676861"/>
                    <a:pt x="2209774" y="676861"/>
                  </a:cubicBezTo>
                  <a:lnTo>
                    <a:pt x="2171060" y="676861"/>
                  </a:lnTo>
                  <a:lnTo>
                    <a:pt x="2171060" y="676481"/>
                  </a:lnTo>
                  <a:lnTo>
                    <a:pt x="1998055" y="676481"/>
                  </a:lnTo>
                  <a:lnTo>
                    <a:pt x="1998087" y="680184"/>
                  </a:lnTo>
                  <a:cubicBezTo>
                    <a:pt x="1998301" y="705084"/>
                    <a:pt x="1998563" y="735730"/>
                    <a:pt x="1998886" y="773449"/>
                  </a:cubicBezTo>
                  <a:cubicBezTo>
                    <a:pt x="1998886" y="773449"/>
                    <a:pt x="1998886" y="773449"/>
                    <a:pt x="2007497" y="806397"/>
                  </a:cubicBezTo>
                  <a:cubicBezTo>
                    <a:pt x="2014386" y="825474"/>
                    <a:pt x="2019552" y="834145"/>
                    <a:pt x="2031608" y="851487"/>
                  </a:cubicBezTo>
                  <a:cubicBezTo>
                    <a:pt x="2041941" y="865360"/>
                    <a:pt x="2045386" y="880968"/>
                    <a:pt x="2045386" y="898310"/>
                  </a:cubicBezTo>
                  <a:cubicBezTo>
                    <a:pt x="2045386" y="934728"/>
                    <a:pt x="2009218" y="965943"/>
                    <a:pt x="1966163" y="965943"/>
                  </a:cubicBezTo>
                  <a:cubicBezTo>
                    <a:pt x="1924830" y="965943"/>
                    <a:pt x="1892107" y="938196"/>
                    <a:pt x="1888664" y="901778"/>
                  </a:cubicBezTo>
                  <a:cubicBezTo>
                    <a:pt x="1886941" y="882702"/>
                    <a:pt x="1890385" y="867095"/>
                    <a:pt x="1900719" y="851487"/>
                  </a:cubicBezTo>
                  <a:cubicBezTo>
                    <a:pt x="1914496" y="834145"/>
                    <a:pt x="1919663" y="823740"/>
                    <a:pt x="1928275" y="802930"/>
                  </a:cubicBezTo>
                  <a:cubicBezTo>
                    <a:pt x="1928275" y="802930"/>
                    <a:pt x="1928275" y="802930"/>
                    <a:pt x="1926552" y="802930"/>
                  </a:cubicBezTo>
                  <a:lnTo>
                    <a:pt x="1935163" y="773449"/>
                  </a:lnTo>
                  <a:cubicBezTo>
                    <a:pt x="1935163" y="773449"/>
                    <a:pt x="1935163" y="773449"/>
                    <a:pt x="1935163" y="683166"/>
                  </a:cubicBezTo>
                  <a:lnTo>
                    <a:pt x="1935163" y="676481"/>
                  </a:lnTo>
                  <a:lnTo>
                    <a:pt x="336251" y="676481"/>
                  </a:lnTo>
                  <a:lnTo>
                    <a:pt x="336337" y="686595"/>
                  </a:lnTo>
                  <a:cubicBezTo>
                    <a:pt x="336551" y="711495"/>
                    <a:pt x="336813" y="742141"/>
                    <a:pt x="337136" y="779860"/>
                  </a:cubicBezTo>
                  <a:cubicBezTo>
                    <a:pt x="337136" y="779860"/>
                    <a:pt x="337136" y="779860"/>
                    <a:pt x="345747" y="812808"/>
                  </a:cubicBezTo>
                  <a:cubicBezTo>
                    <a:pt x="352636" y="831885"/>
                    <a:pt x="357802" y="840556"/>
                    <a:pt x="369858" y="857898"/>
                  </a:cubicBezTo>
                  <a:cubicBezTo>
                    <a:pt x="380191" y="871771"/>
                    <a:pt x="383636" y="887379"/>
                    <a:pt x="383636" y="904721"/>
                  </a:cubicBezTo>
                  <a:cubicBezTo>
                    <a:pt x="383636" y="941139"/>
                    <a:pt x="347468" y="972354"/>
                    <a:pt x="304413" y="972354"/>
                  </a:cubicBezTo>
                  <a:cubicBezTo>
                    <a:pt x="263080" y="972354"/>
                    <a:pt x="230357" y="944607"/>
                    <a:pt x="226914" y="908189"/>
                  </a:cubicBezTo>
                  <a:cubicBezTo>
                    <a:pt x="225191" y="889113"/>
                    <a:pt x="228635" y="873506"/>
                    <a:pt x="238969" y="857898"/>
                  </a:cubicBezTo>
                  <a:cubicBezTo>
                    <a:pt x="252746" y="840556"/>
                    <a:pt x="257913" y="830151"/>
                    <a:pt x="266525" y="809341"/>
                  </a:cubicBezTo>
                  <a:cubicBezTo>
                    <a:pt x="266525" y="809341"/>
                    <a:pt x="266525" y="809341"/>
                    <a:pt x="264802" y="809341"/>
                  </a:cubicBezTo>
                  <a:lnTo>
                    <a:pt x="273413" y="779860"/>
                  </a:lnTo>
                  <a:cubicBezTo>
                    <a:pt x="273413" y="779860"/>
                    <a:pt x="273413" y="779860"/>
                    <a:pt x="273413" y="689577"/>
                  </a:cubicBezTo>
                  <a:lnTo>
                    <a:pt x="273413" y="676481"/>
                  </a:lnTo>
                  <a:lnTo>
                    <a:pt x="13253" y="676481"/>
                  </a:lnTo>
                  <a:lnTo>
                    <a:pt x="13253" y="676861"/>
                  </a:lnTo>
                  <a:lnTo>
                    <a:pt x="0" y="676861"/>
                  </a:lnTo>
                  <a:cubicBezTo>
                    <a:pt x="32926" y="640274"/>
                    <a:pt x="65852" y="609175"/>
                    <a:pt x="96949" y="579905"/>
                  </a:cubicBezTo>
                  <a:cubicBezTo>
                    <a:pt x="243287" y="440874"/>
                    <a:pt x="486573" y="197570"/>
                    <a:pt x="68229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latin typeface="Arial" panose="020B0604020202020204" pitchFamily="34" charset="0"/>
                <a:cs typeface="Arial" panose="020B0604020202020204" pitchFamily="34" charset="0"/>
              </a:endParaRPr>
            </a:p>
          </p:txBody>
        </p:sp>
      </p:grpSp>
      <p:sp>
        <p:nvSpPr>
          <p:cNvPr id="95" name="文字版面配置區 11">
            <a:extLst>
              <a:ext uri="{FF2B5EF4-FFF2-40B4-BE49-F238E27FC236}">
                <a16:creationId xmlns:a16="http://schemas.microsoft.com/office/drawing/2014/main" id="{A62ED8FA-7F18-4667-8B29-48D2CCC45590}"/>
              </a:ext>
            </a:extLst>
          </p:cNvPr>
          <p:cNvSpPr>
            <a:spLocks noGrp="1"/>
          </p:cNvSpPr>
          <p:nvPr>
            <p:ph type="body" sz="quarter" idx="18" hasCustomPrompt="1"/>
          </p:nvPr>
        </p:nvSpPr>
        <p:spPr>
          <a:xfrm>
            <a:off x="8086696" y="3648034"/>
            <a:ext cx="2352675" cy="353944"/>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文字樣式</a:t>
            </a:r>
          </a:p>
        </p:txBody>
      </p:sp>
      <p:sp>
        <p:nvSpPr>
          <p:cNvPr id="96" name="文字版面配置區 11">
            <a:extLst>
              <a:ext uri="{FF2B5EF4-FFF2-40B4-BE49-F238E27FC236}">
                <a16:creationId xmlns:a16="http://schemas.microsoft.com/office/drawing/2014/main" id="{1B6622A4-7BCD-4A93-BE87-C02C517CD2E6}"/>
              </a:ext>
            </a:extLst>
          </p:cNvPr>
          <p:cNvSpPr>
            <a:spLocks noGrp="1"/>
          </p:cNvSpPr>
          <p:nvPr>
            <p:ph type="body" sz="quarter" idx="19" hasCustomPrompt="1"/>
          </p:nvPr>
        </p:nvSpPr>
        <p:spPr>
          <a:xfrm>
            <a:off x="9803161" y="4601948"/>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7" name="文字版面配置區 11">
            <a:extLst>
              <a:ext uri="{FF2B5EF4-FFF2-40B4-BE49-F238E27FC236}">
                <a16:creationId xmlns:a16="http://schemas.microsoft.com/office/drawing/2014/main" id="{8C24BED2-DF56-4745-A3F8-C761159B33C1}"/>
              </a:ext>
            </a:extLst>
          </p:cNvPr>
          <p:cNvSpPr>
            <a:spLocks noGrp="1"/>
          </p:cNvSpPr>
          <p:nvPr>
            <p:ph type="body" sz="quarter" idx="20" hasCustomPrompt="1"/>
          </p:nvPr>
        </p:nvSpPr>
        <p:spPr>
          <a:xfrm>
            <a:off x="8820716" y="4338864"/>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98" name="文字版面配置區 11">
            <a:extLst>
              <a:ext uri="{FF2B5EF4-FFF2-40B4-BE49-F238E27FC236}">
                <a16:creationId xmlns:a16="http://schemas.microsoft.com/office/drawing/2014/main" id="{40F4087D-186A-4554-A732-4B5B2B4C0B4C}"/>
              </a:ext>
            </a:extLst>
          </p:cNvPr>
          <p:cNvSpPr>
            <a:spLocks noGrp="1"/>
          </p:cNvSpPr>
          <p:nvPr>
            <p:ph type="body" sz="quarter" idx="21" hasCustomPrompt="1"/>
          </p:nvPr>
        </p:nvSpPr>
        <p:spPr>
          <a:xfrm>
            <a:off x="7858183" y="4567187"/>
            <a:ext cx="825599" cy="739982"/>
          </a:xfrm>
          <a:prstGeom prst="rect">
            <a:avLst/>
          </a:prstGeom>
        </p:spPr>
        <p:txBody>
          <a:bodyPr>
            <a:normAutofit/>
          </a:bodyPr>
          <a:lstStyle>
            <a:lvl1pPr marL="0" indent="0" algn="ctr">
              <a:buNone/>
              <a:defRPr sz="2000" b="1">
                <a:solidFill>
                  <a:schemeClr val="bg1"/>
                </a:solidFill>
              </a:defRPr>
            </a:lvl1pPr>
            <a:lvl2pPr>
              <a:defRPr sz="1800"/>
            </a:lvl2pPr>
          </a:lstStyle>
          <a:p>
            <a:pPr lvl="0"/>
            <a:r>
              <a:rPr lang="zh-TW" altLang="en-US" dirty="0"/>
              <a:t>文字</a:t>
            </a:r>
            <a:endParaRPr lang="en-US" altLang="zh-TW" dirty="0"/>
          </a:p>
          <a:p>
            <a:pPr lvl="0"/>
            <a:r>
              <a:rPr lang="zh-TW" altLang="en-US" dirty="0"/>
              <a:t>樣式</a:t>
            </a:r>
          </a:p>
        </p:txBody>
      </p:sp>
      <p:sp>
        <p:nvSpPr>
          <p:cNvPr id="100" name="文字版面配置區 11">
            <a:extLst>
              <a:ext uri="{FF2B5EF4-FFF2-40B4-BE49-F238E27FC236}">
                <a16:creationId xmlns:a16="http://schemas.microsoft.com/office/drawing/2014/main" id="{E9E8A733-5E74-4F56-8E65-1496DFF5BC04}"/>
              </a:ext>
            </a:extLst>
          </p:cNvPr>
          <p:cNvSpPr>
            <a:spLocks noGrp="1"/>
          </p:cNvSpPr>
          <p:nvPr>
            <p:ph type="body" sz="quarter" idx="22" hasCustomPrompt="1"/>
          </p:nvPr>
        </p:nvSpPr>
        <p:spPr>
          <a:xfrm>
            <a:off x="9314193" y="5745021"/>
            <a:ext cx="2352675" cy="353944"/>
          </a:xfrm>
          <a:prstGeom prst="rect">
            <a:avLst/>
          </a:prstGeom>
        </p:spPr>
        <p:txBody>
          <a:bodyPr>
            <a:normAutofit/>
          </a:bodyPr>
          <a:lstStyle>
            <a:lvl1pPr marL="0" indent="0" algn="l">
              <a:buNone/>
              <a:defRPr sz="2000" b="1">
                <a:solidFill>
                  <a:schemeClr val="bg1"/>
                </a:solidFill>
              </a:defRPr>
            </a:lvl1pPr>
            <a:lvl2pPr>
              <a:defRPr sz="1800"/>
            </a:lvl2pPr>
          </a:lstStyle>
          <a:p>
            <a:pPr lvl="0"/>
            <a:r>
              <a:rPr lang="zh-TW" altLang="en-US" dirty="0"/>
              <a:t>文字樣式</a:t>
            </a:r>
          </a:p>
        </p:txBody>
      </p:sp>
      <p:sp>
        <p:nvSpPr>
          <p:cNvPr id="101" name="文字版面配置區 11">
            <a:extLst>
              <a:ext uri="{FF2B5EF4-FFF2-40B4-BE49-F238E27FC236}">
                <a16:creationId xmlns:a16="http://schemas.microsoft.com/office/drawing/2014/main" id="{E8B5A3E6-95D4-468F-9224-ECAA45C30811}"/>
              </a:ext>
            </a:extLst>
          </p:cNvPr>
          <p:cNvSpPr>
            <a:spLocks noGrp="1"/>
          </p:cNvSpPr>
          <p:nvPr>
            <p:ph type="body" sz="quarter" idx="23" hasCustomPrompt="1"/>
          </p:nvPr>
        </p:nvSpPr>
        <p:spPr>
          <a:xfrm>
            <a:off x="6859189" y="5771238"/>
            <a:ext cx="2352675" cy="353944"/>
          </a:xfrm>
          <a:prstGeom prst="rect">
            <a:avLst/>
          </a:prstGeom>
        </p:spPr>
        <p:txBody>
          <a:bodyPr>
            <a:normAutofit/>
          </a:bodyPr>
          <a:lstStyle>
            <a:lvl1pPr marL="0" indent="0" algn="r">
              <a:buNone/>
              <a:defRPr sz="2000" b="1">
                <a:solidFill>
                  <a:schemeClr val="bg1"/>
                </a:solidFill>
              </a:defRPr>
            </a:lvl1pPr>
            <a:lvl2pPr>
              <a:defRPr sz="1800"/>
            </a:lvl2pPr>
          </a:lstStyle>
          <a:p>
            <a:pPr lvl="0"/>
            <a:r>
              <a:rPr lang="zh-TW" altLang="en-US" dirty="0"/>
              <a:t>文字樣式</a:t>
            </a:r>
          </a:p>
        </p:txBody>
      </p:sp>
      <p:sp>
        <p:nvSpPr>
          <p:cNvPr id="12" name="內容版面配置區 11">
            <a:extLst>
              <a:ext uri="{FF2B5EF4-FFF2-40B4-BE49-F238E27FC236}">
                <a16:creationId xmlns:a16="http://schemas.microsoft.com/office/drawing/2014/main" id="{4CBD9846-C3C4-4E2A-A949-6528EF224DDA}"/>
              </a:ext>
            </a:extLst>
          </p:cNvPr>
          <p:cNvSpPr>
            <a:spLocks noGrp="1"/>
          </p:cNvSpPr>
          <p:nvPr>
            <p:ph sz="quarter" idx="24"/>
          </p:nvPr>
        </p:nvSpPr>
        <p:spPr>
          <a:xfrm>
            <a:off x="838200" y="1577356"/>
            <a:ext cx="5846763" cy="4547219"/>
          </a:xfrm>
          <a:prstGeom prst="rect">
            <a:avLst/>
          </a:prstGeom>
        </p:spPr>
        <p:txBody>
          <a:bodyPr vert="horz" lIns="91440" tIns="45720" rIns="91440" bIns="45720" rtlCol="0">
            <a:normAutofit/>
          </a:bodyPr>
          <a:lstStyle>
            <a:lvl1pPr>
              <a:defRPr lang="zh-TW" altLang="en-US" sz="2400" smtClean="0"/>
            </a:lvl1pPr>
            <a:lvl2pPr>
              <a:defRPr lang="zh-TW" altLang="en-US" sz="2000" smtClean="0"/>
            </a:lvl2pPr>
            <a:lvl3pPr>
              <a:defRPr lang="zh-TW" altLang="en-US" sz="1800" smtClean="0"/>
            </a:lvl3pPr>
            <a:lvl4pPr>
              <a:defRPr lang="zh-TW" altLang="en-US" sz="1600" smtClean="0"/>
            </a:lvl4pPr>
            <a:lvl5pPr>
              <a:defRPr lang="zh-TW" altLang="en-US"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日期版面配置區 2">
            <a:extLst>
              <a:ext uri="{FF2B5EF4-FFF2-40B4-BE49-F238E27FC236}">
                <a16:creationId xmlns:a16="http://schemas.microsoft.com/office/drawing/2014/main" id="{4513F9BA-BF73-41CA-B810-0C509E1A4F13}"/>
              </a:ext>
            </a:extLst>
          </p:cNvPr>
          <p:cNvSpPr>
            <a:spLocks noGrp="1"/>
          </p:cNvSpPr>
          <p:nvPr>
            <p:ph type="dt" sz="half" idx="25"/>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57" name="群組 11">
            <a:extLst>
              <a:ext uri="{FF2B5EF4-FFF2-40B4-BE49-F238E27FC236}">
                <a16:creationId xmlns:a16="http://schemas.microsoft.com/office/drawing/2014/main" id="{03F246F5-F77E-8149-9ADC-3C1D3EB82CB4}"/>
              </a:ext>
            </a:extLst>
          </p:cNvPr>
          <p:cNvGrpSpPr/>
          <p:nvPr userDrawn="1"/>
        </p:nvGrpSpPr>
        <p:grpSpPr>
          <a:xfrm>
            <a:off x="-293799" y="712828"/>
            <a:ext cx="962357" cy="630151"/>
            <a:chOff x="-293799" y="712828"/>
            <a:chExt cx="962357" cy="630151"/>
          </a:xfrm>
        </p:grpSpPr>
        <p:sp>
          <p:nvSpPr>
            <p:cNvPr id="58" name="Diamond 33">
              <a:extLst>
                <a:ext uri="{FF2B5EF4-FFF2-40B4-BE49-F238E27FC236}">
                  <a16:creationId xmlns:a16="http://schemas.microsoft.com/office/drawing/2014/main" id="{245FCE91-7C75-754A-B2B8-48634C1B9269}"/>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9" name="Diamond 33">
              <a:extLst>
                <a:ext uri="{FF2B5EF4-FFF2-40B4-BE49-F238E27FC236}">
                  <a16:creationId xmlns:a16="http://schemas.microsoft.com/office/drawing/2014/main" id="{256DD991-85D2-6D47-A654-FDB0C09785AA}"/>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54" name="投影片編號版面配置區 5">
            <a:extLst>
              <a:ext uri="{FF2B5EF4-FFF2-40B4-BE49-F238E27FC236}">
                <a16:creationId xmlns:a16="http://schemas.microsoft.com/office/drawing/2014/main" id="{845C834B-22D5-4945-983E-BBA0FB41B8C0}"/>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001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投影片封面">
    <p:bg>
      <p:bgPr>
        <a:solidFill>
          <a:srgbClr val="D0EBEE"/>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C840357-FEE5-4CE5-AA8C-4E8BA7700ACA}"/>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0F82CCCB-8E9E-4C3B-8D97-A3F07D83F3AD}"/>
              </a:ext>
            </a:extLst>
          </p:cNvPr>
          <p:cNvSpPr/>
          <p:nvPr/>
        </p:nvSpPr>
        <p:spPr>
          <a:xfrm>
            <a:off x="0" y="0"/>
            <a:ext cx="12192000" cy="6858000"/>
          </a:xfrm>
          <a:prstGeom prst="rect">
            <a:avLst/>
          </a:prstGeom>
          <a:ln>
            <a:noFill/>
          </a:ln>
        </p:spPr>
        <p:txBody>
          <a:bodyPr vert="horz" lIns="91440" tIns="45720" rIns="91440" bIns="45720" rtlCol="0" anchor="ctr"/>
          <a:lstStyle/>
          <a:p>
            <a:pPr lvl="0" algn="ctr"/>
            <a:endParaRPr lang="zh-TW" altLang="en-US" sz="1200">
              <a:solidFill>
                <a:schemeClr val="tx1">
                  <a:tint val="75000"/>
                </a:schemeClr>
              </a:solidFill>
            </a:endParaRPr>
          </a:p>
        </p:txBody>
      </p:sp>
      <p:sp>
        <p:nvSpPr>
          <p:cNvPr id="3" name="副標題 2">
            <a:extLst>
              <a:ext uri="{FF2B5EF4-FFF2-40B4-BE49-F238E27FC236}">
                <a16:creationId xmlns:a16="http://schemas.microsoft.com/office/drawing/2014/main" id="{3F400092-ADB7-4BEC-8FE8-CA84B4126E55}"/>
              </a:ext>
            </a:extLst>
          </p:cNvPr>
          <p:cNvSpPr>
            <a:spLocks noGrp="1"/>
          </p:cNvSpPr>
          <p:nvPr>
            <p:ph type="subTitle" idx="1"/>
          </p:nvPr>
        </p:nvSpPr>
        <p:spPr>
          <a:xfrm>
            <a:off x="3581399" y="4068275"/>
            <a:ext cx="7086600" cy="1655762"/>
          </a:xfrm>
          <a:prstGeom prst="rect">
            <a:avLst/>
          </a:prstGeom>
        </p:spPr>
        <p:txBody>
          <a:bodyPr/>
          <a:lstStyle>
            <a:lvl1pPr marL="0" indent="0" algn="ctr">
              <a:buNone/>
              <a:defRPr sz="3200" b="1">
                <a:solidFill>
                  <a:srgbClr val="6263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21" name="文字方塊 3">
            <a:extLst>
              <a:ext uri="{FF2B5EF4-FFF2-40B4-BE49-F238E27FC236}">
                <a16:creationId xmlns:a16="http://schemas.microsoft.com/office/drawing/2014/main" id="{17C785E6-97B6-4C49-A2F0-755047187EE1}"/>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8" name="Group 27">
            <a:extLst>
              <a:ext uri="{FF2B5EF4-FFF2-40B4-BE49-F238E27FC236}">
                <a16:creationId xmlns:a16="http://schemas.microsoft.com/office/drawing/2014/main" id="{77A5D4E5-21A5-5246-9206-AC59A52F1F14}"/>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id="{B7F8E1F4-2CBC-FC41-A780-327636B7D3D2}"/>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A4B1CA03-E911-6847-9CF1-400D580058DF}"/>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id="{F724D817-FE5E-3744-A506-A41F33F0147C}"/>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32" name="投影片編號版面配置區 5">
            <a:extLst>
              <a:ext uri="{FF2B5EF4-FFF2-40B4-BE49-F238E27FC236}">
                <a16:creationId xmlns:a16="http://schemas.microsoft.com/office/drawing/2014/main" id="{1999516A-832E-E348-AF2F-62C7B048C62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
        <p:nvSpPr>
          <p:cNvPr id="2" name="標題 1">
            <a:extLst>
              <a:ext uri="{FF2B5EF4-FFF2-40B4-BE49-F238E27FC236}">
                <a16:creationId xmlns:a16="http://schemas.microsoft.com/office/drawing/2014/main" id="{CEC33FAE-65C5-40C2-AE27-48139180820B}"/>
              </a:ext>
            </a:extLst>
          </p:cNvPr>
          <p:cNvSpPr>
            <a:spLocks noGrp="1"/>
          </p:cNvSpPr>
          <p:nvPr>
            <p:ph type="ctrTitle"/>
          </p:nvPr>
        </p:nvSpPr>
        <p:spPr>
          <a:xfrm>
            <a:off x="2968339" y="2739568"/>
            <a:ext cx="9143999" cy="1038419"/>
          </a:xfrm>
          <a:prstGeom prst="rect">
            <a:avLst/>
          </a:prstGeom>
        </p:spPr>
        <p:txBody>
          <a:bodyPr anchor="b">
            <a:normAutofit/>
          </a:bodyPr>
          <a:lstStyle>
            <a:lvl1pPr algn="ctr">
              <a:defRPr sz="5400" b="1" u="none">
                <a:solidFill>
                  <a:schemeClr val="tx1"/>
                </a:solidFill>
                <a:effectLst/>
              </a:defRPr>
            </a:lvl1pPr>
          </a:lstStyle>
          <a:p>
            <a:r>
              <a:rPr lang="zh-TW" altLang="en-US" dirty="0"/>
              <a:t>按一下以編輯母片標題樣式</a:t>
            </a:r>
          </a:p>
        </p:txBody>
      </p:sp>
      <p:pic>
        <p:nvPicPr>
          <p:cNvPr id="27" name="Picture 26">
            <a:extLst>
              <a:ext uri="{FF2B5EF4-FFF2-40B4-BE49-F238E27FC236}">
                <a16:creationId xmlns:a16="http://schemas.microsoft.com/office/drawing/2014/main" id="{399A63A8-DF6D-854E-83B6-0D45A0804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8794" y="685636"/>
            <a:ext cx="3805641" cy="4551844"/>
          </a:xfrm>
          <a:prstGeom prst="rect">
            <a:avLst/>
          </a:prstGeom>
        </p:spPr>
      </p:pic>
      <p:pic>
        <p:nvPicPr>
          <p:cNvPr id="17" name="Picture 22">
            <a:extLst>
              <a:ext uri="{FF2B5EF4-FFF2-40B4-BE49-F238E27FC236}">
                <a16:creationId xmlns:a16="http://schemas.microsoft.com/office/drawing/2014/main" id="{500B05FA-8A34-4E96-A9BD-27A6F0CFF4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54242" y="54624"/>
            <a:ext cx="2727616" cy="530909"/>
          </a:xfrm>
          <a:prstGeom prst="rect">
            <a:avLst/>
          </a:prstGeom>
        </p:spPr>
      </p:pic>
    </p:spTree>
    <p:extLst>
      <p:ext uri="{BB962C8B-B14F-4D97-AF65-F5344CB8AC3E}">
        <p14:creationId xmlns:p14="http://schemas.microsoft.com/office/powerpoint/2010/main" val="410835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頁尾(新版)">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F7FD2324-88AC-4ED0-8BE1-6AE6369C445B}"/>
              </a:ext>
            </a:extLst>
          </p:cNvPr>
          <p:cNvSpPr/>
          <p:nvPr userDrawn="1"/>
        </p:nvSpPr>
        <p:spPr>
          <a:xfrm>
            <a:off x="0" y="0"/>
            <a:ext cx="12192000" cy="6858000"/>
          </a:xfrm>
          <a:prstGeom prst="rect">
            <a:avLst/>
          </a:prstGeom>
        </p:spPr>
        <p:txBody>
          <a:bodyPr vert="horz" lIns="91440" tIns="45720" rIns="91440" bIns="45720" rtlCol="0" anchor="ctr"/>
          <a:lstStyle/>
          <a:p>
            <a:pPr lvl="0" algn="ctr"/>
            <a:endParaRPr lang="zh-TW" altLang="en-US" sz="1200">
              <a:solidFill>
                <a:schemeClr val="tx1">
                  <a:tint val="75000"/>
                </a:schemeClr>
              </a:solidFill>
            </a:endParaRPr>
          </a:p>
        </p:txBody>
      </p:sp>
      <p:sp>
        <p:nvSpPr>
          <p:cNvPr id="46" name="文字方塊 3">
            <a:extLst>
              <a:ext uri="{FF2B5EF4-FFF2-40B4-BE49-F238E27FC236}">
                <a16:creationId xmlns:a16="http://schemas.microsoft.com/office/drawing/2014/main" id="{366F7F45-9F00-4833-98E6-9C284D010F3E}"/>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sp>
        <p:nvSpPr>
          <p:cNvPr id="7" name="文字版面配置區 6">
            <a:extLst>
              <a:ext uri="{FF2B5EF4-FFF2-40B4-BE49-F238E27FC236}">
                <a16:creationId xmlns:a16="http://schemas.microsoft.com/office/drawing/2014/main" id="{CC401F01-B066-4D65-842A-2384C29E08E4}"/>
              </a:ext>
            </a:extLst>
          </p:cNvPr>
          <p:cNvSpPr>
            <a:spLocks noGrp="1"/>
          </p:cNvSpPr>
          <p:nvPr>
            <p:ph type="body" sz="quarter" idx="10"/>
          </p:nvPr>
        </p:nvSpPr>
        <p:spPr>
          <a:xfrm>
            <a:off x="1704975" y="3859213"/>
            <a:ext cx="8713788" cy="1319212"/>
          </a:xfrm>
          <a:prstGeom prst="rect">
            <a:avLst/>
          </a:prstGeom>
        </p:spPr>
        <p:txBody>
          <a:bodyPr>
            <a:normAutofit/>
          </a:bodyPr>
          <a:lstStyle>
            <a:lvl1pPr marL="0" indent="0" algn="ctr">
              <a:buNone/>
              <a:defRPr sz="3600">
                <a:solidFill>
                  <a:schemeClr val="tx1"/>
                </a:solidFill>
              </a:defRPr>
            </a:lvl1pPr>
            <a:lvl2pPr marL="457200" indent="0">
              <a:buNone/>
              <a:defRPr/>
            </a:lvl2pPr>
          </a:lstStyle>
          <a:p>
            <a:pPr lvl="0"/>
            <a:r>
              <a:rPr lang="zh-TW" altLang="en-US" dirty="0"/>
              <a:t>按一下以編輯母片文字樣式</a:t>
            </a:r>
          </a:p>
        </p:txBody>
      </p:sp>
      <p:grpSp>
        <p:nvGrpSpPr>
          <p:cNvPr id="23" name="Group 22">
            <a:extLst>
              <a:ext uri="{FF2B5EF4-FFF2-40B4-BE49-F238E27FC236}">
                <a16:creationId xmlns:a16="http://schemas.microsoft.com/office/drawing/2014/main" id="{C3E4AE79-1689-1E45-A188-01D767C651B1}"/>
              </a:ext>
            </a:extLst>
          </p:cNvPr>
          <p:cNvGrpSpPr/>
          <p:nvPr userDrawn="1"/>
        </p:nvGrpSpPr>
        <p:grpSpPr>
          <a:xfrm>
            <a:off x="0" y="0"/>
            <a:ext cx="12192000" cy="504705"/>
            <a:chOff x="0" y="-3055"/>
            <a:chExt cx="12192000" cy="504705"/>
          </a:xfrm>
        </p:grpSpPr>
        <p:grpSp>
          <p:nvGrpSpPr>
            <p:cNvPr id="25" name="群組 18">
              <a:extLst>
                <a:ext uri="{FF2B5EF4-FFF2-40B4-BE49-F238E27FC236}">
                  <a16:creationId xmlns:a16="http://schemas.microsoft.com/office/drawing/2014/main" id="{BD4ED9C0-C370-9A40-AA3A-F72CA89C62F4}"/>
                </a:ext>
              </a:extLst>
            </p:cNvPr>
            <p:cNvGrpSpPr/>
            <p:nvPr userDrawn="1"/>
          </p:nvGrpSpPr>
          <p:grpSpPr>
            <a:xfrm>
              <a:off x="0" y="-3055"/>
              <a:ext cx="12192000" cy="504705"/>
              <a:chOff x="0" y="-3055"/>
              <a:chExt cx="12192000" cy="504705"/>
            </a:xfrm>
            <a:solidFill>
              <a:srgbClr val="00459D"/>
            </a:solidFill>
          </p:grpSpPr>
          <p:sp>
            <p:nvSpPr>
              <p:cNvPr id="28" name="矩形 21">
                <a:extLst>
                  <a:ext uri="{FF2B5EF4-FFF2-40B4-BE49-F238E27FC236}">
                    <a16:creationId xmlns:a16="http://schemas.microsoft.com/office/drawing/2014/main" id="{723C0D66-A2F6-1C43-8DE5-FBF587731977}"/>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5">
                <a:extLst>
                  <a:ext uri="{FF2B5EF4-FFF2-40B4-BE49-F238E27FC236}">
                    <a16:creationId xmlns:a16="http://schemas.microsoft.com/office/drawing/2014/main" id="{7BD7A788-4EBB-584F-AFF8-221E1C632C6F}"/>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 name="文字方塊 34">
              <a:extLst>
                <a:ext uri="{FF2B5EF4-FFF2-40B4-BE49-F238E27FC236}">
                  <a16:creationId xmlns:a16="http://schemas.microsoft.com/office/drawing/2014/main" id="{F86822B6-0912-EC46-A2FE-9E82F461EF53}"/>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1" name="Group 30">
            <a:extLst>
              <a:ext uri="{FF2B5EF4-FFF2-40B4-BE49-F238E27FC236}">
                <a16:creationId xmlns:a16="http://schemas.microsoft.com/office/drawing/2014/main" id="{9DC36951-6AD7-E54D-AA9F-27F70FA62575}"/>
              </a:ext>
            </a:extLst>
          </p:cNvPr>
          <p:cNvGrpSpPr/>
          <p:nvPr userDrawn="1"/>
        </p:nvGrpSpPr>
        <p:grpSpPr>
          <a:xfrm>
            <a:off x="0" y="6310312"/>
            <a:ext cx="12192000" cy="547688"/>
            <a:chOff x="0" y="6310312"/>
            <a:chExt cx="12192000" cy="547688"/>
          </a:xfrm>
        </p:grpSpPr>
        <p:sp>
          <p:nvSpPr>
            <p:cNvPr id="32" name="矩形 28">
              <a:extLst>
                <a:ext uri="{FF2B5EF4-FFF2-40B4-BE49-F238E27FC236}">
                  <a16:creationId xmlns:a16="http://schemas.microsoft.com/office/drawing/2014/main" id="{C24D53E8-6963-3145-A2C6-2733752A55A1}"/>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29">
              <a:extLst>
                <a:ext uri="{FF2B5EF4-FFF2-40B4-BE49-F238E27FC236}">
                  <a16:creationId xmlns:a16="http://schemas.microsoft.com/office/drawing/2014/main" id="{47EA1271-0833-8448-A708-9111BE7B9695}"/>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日期版面配置區 3">
            <a:extLst>
              <a:ext uri="{FF2B5EF4-FFF2-40B4-BE49-F238E27FC236}">
                <a16:creationId xmlns:a16="http://schemas.microsoft.com/office/drawing/2014/main" id="{5ABB6607-61F0-944D-8768-C5AB86C31E1F}"/>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36" name="投影片編號版面配置區 5">
            <a:extLst>
              <a:ext uri="{FF2B5EF4-FFF2-40B4-BE49-F238E27FC236}">
                <a16:creationId xmlns:a16="http://schemas.microsoft.com/office/drawing/2014/main" id="{2F818FC5-3AD6-DD4C-9A15-4B0FBC7EF2FB}"/>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19" name="Picture 18">
            <a:extLst>
              <a:ext uri="{FF2B5EF4-FFF2-40B4-BE49-F238E27FC236}">
                <a16:creationId xmlns:a16="http://schemas.microsoft.com/office/drawing/2014/main" id="{26249D64-D1B1-DD4C-8033-7B98754002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985" y="37864"/>
            <a:ext cx="1416429" cy="283286"/>
          </a:xfrm>
          <a:prstGeom prst="rect">
            <a:avLst/>
          </a:prstGeom>
        </p:spPr>
      </p:pic>
      <p:pic>
        <p:nvPicPr>
          <p:cNvPr id="3" name="圖片 2">
            <a:extLst>
              <a:ext uri="{FF2B5EF4-FFF2-40B4-BE49-F238E27FC236}">
                <a16:creationId xmlns:a16="http://schemas.microsoft.com/office/drawing/2014/main" id="{282069B9-0055-4F20-AB1F-E80DDD5D1D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14110" y="1994122"/>
            <a:ext cx="5763780" cy="1545339"/>
          </a:xfrm>
          <a:prstGeom prst="rect">
            <a:avLst/>
          </a:prstGeom>
        </p:spPr>
      </p:pic>
      <p:pic>
        <p:nvPicPr>
          <p:cNvPr id="20" name="Picture 22">
            <a:extLst>
              <a:ext uri="{FF2B5EF4-FFF2-40B4-BE49-F238E27FC236}">
                <a16:creationId xmlns:a16="http://schemas.microsoft.com/office/drawing/2014/main" id="{109C708F-0F01-4524-A46A-D48BC62024C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311204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投影片封面">
    <p:bg>
      <p:bgPr>
        <a:solidFill>
          <a:srgbClr val="D0EBEE"/>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C840357-FEE5-4CE5-AA8C-4E8BA7700ACA}"/>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0F82CCCB-8E9E-4C3B-8D97-A3F07D83F3AD}"/>
              </a:ext>
            </a:extLst>
          </p:cNvPr>
          <p:cNvSpPr/>
          <p:nvPr/>
        </p:nvSpPr>
        <p:spPr>
          <a:xfrm>
            <a:off x="0" y="0"/>
            <a:ext cx="12192000" cy="6858000"/>
          </a:xfrm>
          <a:prstGeom prst="rect">
            <a:avLst/>
          </a:prstGeom>
          <a:ln>
            <a:noFill/>
          </a:ln>
        </p:spPr>
        <p:txBody>
          <a:bodyPr vert="horz" lIns="91440" tIns="45720" rIns="91440" bIns="45720" rtlCol="0" anchor="ctr"/>
          <a:lstStyle/>
          <a:p>
            <a:pPr lvl="0" algn="ctr"/>
            <a:endParaRPr lang="zh-TW" altLang="en-US" sz="1200">
              <a:solidFill>
                <a:schemeClr val="tx1">
                  <a:tint val="75000"/>
                </a:schemeClr>
              </a:solidFill>
            </a:endParaRPr>
          </a:p>
        </p:txBody>
      </p:sp>
      <p:sp>
        <p:nvSpPr>
          <p:cNvPr id="3" name="副標題 2">
            <a:extLst>
              <a:ext uri="{FF2B5EF4-FFF2-40B4-BE49-F238E27FC236}">
                <a16:creationId xmlns:a16="http://schemas.microsoft.com/office/drawing/2014/main" id="{3F400092-ADB7-4BEC-8FE8-CA84B4126E55}"/>
              </a:ext>
            </a:extLst>
          </p:cNvPr>
          <p:cNvSpPr>
            <a:spLocks noGrp="1"/>
          </p:cNvSpPr>
          <p:nvPr>
            <p:ph type="subTitle" idx="1"/>
          </p:nvPr>
        </p:nvSpPr>
        <p:spPr>
          <a:xfrm>
            <a:off x="3581399" y="4068275"/>
            <a:ext cx="7086600" cy="1655762"/>
          </a:xfrm>
          <a:prstGeom prst="rect">
            <a:avLst/>
          </a:prstGeom>
        </p:spPr>
        <p:txBody>
          <a:bodyPr/>
          <a:lstStyle>
            <a:lvl1pPr marL="0" indent="0" algn="ctr">
              <a:buNone/>
              <a:defRPr sz="3200" b="1">
                <a:solidFill>
                  <a:srgbClr val="6263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21" name="文字方塊 3">
            <a:extLst>
              <a:ext uri="{FF2B5EF4-FFF2-40B4-BE49-F238E27FC236}">
                <a16:creationId xmlns:a16="http://schemas.microsoft.com/office/drawing/2014/main" id="{17C785E6-97B6-4C49-A2F0-755047187EE1}"/>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8" name="Group 27">
            <a:extLst>
              <a:ext uri="{FF2B5EF4-FFF2-40B4-BE49-F238E27FC236}">
                <a16:creationId xmlns:a16="http://schemas.microsoft.com/office/drawing/2014/main" id="{77A5D4E5-21A5-5246-9206-AC59A52F1F14}"/>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id="{B7F8E1F4-2CBC-FC41-A780-327636B7D3D2}"/>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A4B1CA03-E911-6847-9CF1-400D580058DF}"/>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id="{F724D817-FE5E-3744-A506-A41F33F0147C}"/>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32" name="投影片編號版面配置區 5">
            <a:extLst>
              <a:ext uri="{FF2B5EF4-FFF2-40B4-BE49-F238E27FC236}">
                <a16:creationId xmlns:a16="http://schemas.microsoft.com/office/drawing/2014/main" id="{1999516A-832E-E348-AF2F-62C7B048C62E}"/>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
        <p:nvSpPr>
          <p:cNvPr id="7" name="Rounded Rectangle 6">
            <a:extLst>
              <a:ext uri="{FF2B5EF4-FFF2-40B4-BE49-F238E27FC236}">
                <a16:creationId xmlns:a16="http://schemas.microsoft.com/office/drawing/2014/main" id="{2382B3F8-B4CA-A840-B6B4-DE3FD099249E}"/>
              </a:ext>
            </a:extLst>
          </p:cNvPr>
          <p:cNvSpPr/>
          <p:nvPr userDrawn="1"/>
        </p:nvSpPr>
        <p:spPr>
          <a:xfrm>
            <a:off x="3992588" y="1819713"/>
            <a:ext cx="1175049" cy="742122"/>
          </a:xfrm>
          <a:prstGeom prst="roundRect">
            <a:avLst>
              <a:gd name="adj" fmla="val 259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dirty="0">
              <a:solidFill>
                <a:schemeClr val="tx1"/>
              </a:solidFill>
              <a:latin typeface="Hiragino Kaku Gothic Std W8" panose="020B0800000000000000" pitchFamily="34" charset="-128"/>
              <a:ea typeface="Hiragino Kaku Gothic Std W8" panose="020B0800000000000000" pitchFamily="34" charset="-128"/>
              <a:cs typeface="Dubai" panose="020B0503030403030204" pitchFamily="34" charset="-78"/>
            </a:endParaRPr>
          </a:p>
        </p:txBody>
      </p:sp>
      <p:sp>
        <p:nvSpPr>
          <p:cNvPr id="2" name="標題 1">
            <a:extLst>
              <a:ext uri="{FF2B5EF4-FFF2-40B4-BE49-F238E27FC236}">
                <a16:creationId xmlns:a16="http://schemas.microsoft.com/office/drawing/2014/main" id="{CEC33FAE-65C5-40C2-AE27-48139180820B}"/>
              </a:ext>
            </a:extLst>
          </p:cNvPr>
          <p:cNvSpPr>
            <a:spLocks noGrp="1"/>
          </p:cNvSpPr>
          <p:nvPr>
            <p:ph type="ctrTitle"/>
          </p:nvPr>
        </p:nvSpPr>
        <p:spPr>
          <a:xfrm>
            <a:off x="2968339" y="2739568"/>
            <a:ext cx="9143999" cy="1038419"/>
          </a:xfrm>
          <a:prstGeom prst="rect">
            <a:avLst/>
          </a:prstGeom>
        </p:spPr>
        <p:txBody>
          <a:bodyPr anchor="b">
            <a:normAutofit/>
          </a:bodyPr>
          <a:lstStyle>
            <a:lvl1pPr algn="ctr">
              <a:defRPr sz="5400" b="1" u="none">
                <a:solidFill>
                  <a:schemeClr val="tx1"/>
                </a:solidFill>
                <a:effectLst/>
              </a:defRPr>
            </a:lvl1pPr>
          </a:lstStyle>
          <a:p>
            <a:r>
              <a:rPr lang="zh-TW" altLang="en-US" dirty="0"/>
              <a:t>按一下以編輯母片標題樣式</a:t>
            </a:r>
          </a:p>
        </p:txBody>
      </p:sp>
      <p:pic>
        <p:nvPicPr>
          <p:cNvPr id="27" name="Picture 26">
            <a:extLst>
              <a:ext uri="{FF2B5EF4-FFF2-40B4-BE49-F238E27FC236}">
                <a16:creationId xmlns:a16="http://schemas.microsoft.com/office/drawing/2014/main" id="{399A63A8-DF6D-854E-83B6-0D45A0804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8794" y="685636"/>
            <a:ext cx="3805641" cy="4551844"/>
          </a:xfrm>
          <a:prstGeom prst="rect">
            <a:avLst/>
          </a:prstGeom>
        </p:spPr>
      </p:pic>
      <p:sp>
        <p:nvSpPr>
          <p:cNvPr id="5" name="TextBox 4">
            <a:extLst>
              <a:ext uri="{FF2B5EF4-FFF2-40B4-BE49-F238E27FC236}">
                <a16:creationId xmlns:a16="http://schemas.microsoft.com/office/drawing/2014/main" id="{3F80490A-2696-BB4B-815E-8620817D2A6C}"/>
              </a:ext>
            </a:extLst>
          </p:cNvPr>
          <p:cNvSpPr txBox="1"/>
          <p:nvPr userDrawn="1"/>
        </p:nvSpPr>
        <p:spPr>
          <a:xfrm>
            <a:off x="3688636" y="2043457"/>
            <a:ext cx="582211" cy="369332"/>
          </a:xfrm>
          <a:prstGeom prst="rect">
            <a:avLst/>
          </a:prstGeom>
          <a:noFill/>
        </p:spPr>
        <p:txBody>
          <a:bodyPr wrap="square" rtlCol="0">
            <a:spAutoFit/>
          </a:bodyPr>
          <a:lstStyle/>
          <a:p>
            <a:r>
              <a:rPr lang="en-US" sz="1800" b="1" i="0" dirty="0">
                <a:latin typeface="Dubai" panose="020B0503030403030204" pitchFamily="34" charset="-78"/>
                <a:ea typeface="Hiragino Kaku Gothic Std W8" panose="020B0800000000000000" pitchFamily="34" charset="-128"/>
                <a:cs typeface="Dubai" panose="020B0503030403030204" pitchFamily="34" charset="-78"/>
              </a:rPr>
              <a:t>CH</a:t>
            </a:r>
          </a:p>
        </p:txBody>
      </p:sp>
      <p:sp>
        <p:nvSpPr>
          <p:cNvPr id="20" name="Text Placeholder 19">
            <a:extLst>
              <a:ext uri="{FF2B5EF4-FFF2-40B4-BE49-F238E27FC236}">
                <a16:creationId xmlns:a16="http://schemas.microsoft.com/office/drawing/2014/main" id="{A1DDC50D-5340-0945-BC87-50A9B91FF38D}"/>
              </a:ext>
            </a:extLst>
          </p:cNvPr>
          <p:cNvSpPr>
            <a:spLocks noGrp="1"/>
          </p:cNvSpPr>
          <p:nvPr>
            <p:ph type="body" sz="quarter" idx="10"/>
          </p:nvPr>
        </p:nvSpPr>
        <p:spPr>
          <a:xfrm>
            <a:off x="4145016" y="1802268"/>
            <a:ext cx="955628" cy="741363"/>
          </a:xfrm>
          <a:prstGeom prst="rect">
            <a:avLst/>
          </a:prstGeom>
        </p:spPr>
        <p:txBody>
          <a:bodyPr anchor="ctr"/>
          <a:lstStyle>
            <a:lvl1pPr marL="0" indent="0" algn="ctr">
              <a:buNone/>
              <a:defRPr sz="3600">
                <a:latin typeface="Hiragino Kaku Gothic Std W8" panose="020B0800000000000000" pitchFamily="34" charset="-128"/>
                <a:ea typeface="Hiragino Kaku Gothic Std W8" panose="020B0800000000000000" pitchFamily="34" charset="-128"/>
              </a:defRPr>
            </a:lvl1pPr>
          </a:lstStyle>
          <a:p>
            <a:pPr lvl="0"/>
            <a:endParaRPr lang="en-US" dirty="0"/>
          </a:p>
        </p:txBody>
      </p:sp>
      <p:pic>
        <p:nvPicPr>
          <p:cNvPr id="17" name="Picture 22">
            <a:extLst>
              <a:ext uri="{FF2B5EF4-FFF2-40B4-BE49-F238E27FC236}">
                <a16:creationId xmlns:a16="http://schemas.microsoft.com/office/drawing/2014/main" id="{500B05FA-8A34-4E96-A9BD-27A6F0CFF4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54242" y="54624"/>
            <a:ext cx="2727616" cy="530909"/>
          </a:xfrm>
          <a:prstGeom prst="rect">
            <a:avLst/>
          </a:prstGeom>
        </p:spPr>
      </p:pic>
    </p:spTree>
    <p:extLst>
      <p:ext uri="{BB962C8B-B14F-4D97-AF65-F5344CB8AC3E}">
        <p14:creationId xmlns:p14="http://schemas.microsoft.com/office/powerpoint/2010/main" val="130477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投影片目錄_4項">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72AB969F-93D0-4F7E-8DAD-648A68DD0CF7}"/>
              </a:ext>
            </a:extLst>
          </p:cNvPr>
          <p:cNvGrpSpPr/>
          <p:nvPr/>
        </p:nvGrpSpPr>
        <p:grpSpPr>
          <a:xfrm>
            <a:off x="1287386" y="1830473"/>
            <a:ext cx="2231122" cy="3299296"/>
            <a:chOff x="812799" y="1779351"/>
            <a:chExt cx="2231122" cy="3299296"/>
          </a:xfrm>
        </p:grpSpPr>
        <p:grpSp>
          <p:nvGrpSpPr>
            <p:cNvPr id="9" name="群組 8">
              <a:extLst>
                <a:ext uri="{FF2B5EF4-FFF2-40B4-BE49-F238E27FC236}">
                  <a16:creationId xmlns:a16="http://schemas.microsoft.com/office/drawing/2014/main" id="{D6EB8D13-DF5B-4398-811F-67892CFF72A5}"/>
                </a:ext>
              </a:extLst>
            </p:cNvPr>
            <p:cNvGrpSpPr/>
            <p:nvPr/>
          </p:nvGrpSpPr>
          <p:grpSpPr>
            <a:xfrm>
              <a:off x="838200" y="1892300"/>
              <a:ext cx="2205721" cy="3073400"/>
              <a:chOff x="838200" y="1892300"/>
              <a:chExt cx="2205721" cy="3073400"/>
            </a:xfrm>
          </p:grpSpPr>
          <p:sp>
            <p:nvSpPr>
              <p:cNvPr id="8" name="矩形 7">
                <a:extLst>
                  <a:ext uri="{FF2B5EF4-FFF2-40B4-BE49-F238E27FC236}">
                    <a16:creationId xmlns:a16="http://schemas.microsoft.com/office/drawing/2014/main" id="{B0C62533-8D13-450D-B918-67671B79BFA1}"/>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MH_Others_1">
                <a:extLst>
                  <a:ext uri="{FF2B5EF4-FFF2-40B4-BE49-F238E27FC236}">
                    <a16:creationId xmlns:a16="http://schemas.microsoft.com/office/drawing/2014/main" id="{00F113F8-9029-4FFC-AF48-F5550D15ED90}"/>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9" name="MH_Others_2">
              <a:extLst>
                <a:ext uri="{FF2B5EF4-FFF2-40B4-BE49-F238E27FC236}">
                  <a16:creationId xmlns:a16="http://schemas.microsoft.com/office/drawing/2014/main" id="{62B95E9D-9EF6-41EB-BD94-44145642C856}"/>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78" name="矩形 77">
            <a:extLst>
              <a:ext uri="{FF2B5EF4-FFF2-40B4-BE49-F238E27FC236}">
                <a16:creationId xmlns:a16="http://schemas.microsoft.com/office/drawing/2014/main" id="{8D05E1D1-0E3C-4494-BE5F-48230DFD65C4}"/>
              </a:ext>
            </a:extLst>
          </p:cNvPr>
          <p:cNvSpPr/>
          <p:nvPr/>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1B3A901E-B440-4D63-BC9B-04F4E0632D91}"/>
              </a:ext>
            </a:extLst>
          </p:cNvPr>
          <p:cNvSpPr/>
          <p:nvPr/>
        </p:nvSpPr>
        <p:spPr>
          <a:xfrm>
            <a:off x="4745852" y="132663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id="{97F5BA4B-EB83-4504-B822-6485FD8C6E3A}"/>
              </a:ext>
            </a:extLst>
          </p:cNvPr>
          <p:cNvSpPr/>
          <p:nvPr/>
        </p:nvSpPr>
        <p:spPr>
          <a:xfrm>
            <a:off x="4745852" y="2488211"/>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id="{4C82FB2B-7875-46D2-881F-05DC3C66DDB1}"/>
              </a:ext>
            </a:extLst>
          </p:cNvPr>
          <p:cNvSpPr/>
          <p:nvPr/>
        </p:nvSpPr>
        <p:spPr>
          <a:xfrm>
            <a:off x="4745852" y="3649789"/>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id="{A0D287D9-26BA-412C-B001-B5DD28D3E003}"/>
              </a:ext>
            </a:extLst>
          </p:cNvPr>
          <p:cNvSpPr/>
          <p:nvPr/>
        </p:nvSpPr>
        <p:spPr>
          <a:xfrm>
            <a:off x="4745852" y="4811367"/>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id="{540DCCD3-EC4E-494E-B028-922287FF069E}"/>
              </a:ext>
            </a:extLst>
          </p:cNvPr>
          <p:cNvSpPr>
            <a:spLocks noGrp="1"/>
          </p:cNvSpPr>
          <p:nvPr>
            <p:ph type="body" sz="quarter" idx="13" hasCustomPrompt="1"/>
          </p:nvPr>
        </p:nvSpPr>
        <p:spPr>
          <a:xfrm>
            <a:off x="5715000" y="1460244"/>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id="{C1DC87EB-588D-4271-8DFD-756A1DFFE5BC}"/>
              </a:ext>
            </a:extLst>
          </p:cNvPr>
          <p:cNvSpPr>
            <a:spLocks noGrp="1"/>
          </p:cNvSpPr>
          <p:nvPr>
            <p:ph type="body" sz="quarter" idx="14" hasCustomPrompt="1"/>
          </p:nvPr>
        </p:nvSpPr>
        <p:spPr>
          <a:xfrm>
            <a:off x="5715000" y="2596550"/>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id="{FEC6A78F-CCFA-43DC-96D1-121DC68DF11B}"/>
              </a:ext>
            </a:extLst>
          </p:cNvPr>
          <p:cNvSpPr>
            <a:spLocks noGrp="1"/>
          </p:cNvSpPr>
          <p:nvPr>
            <p:ph type="body" sz="quarter" idx="15" hasCustomPrompt="1"/>
          </p:nvPr>
        </p:nvSpPr>
        <p:spPr>
          <a:xfrm>
            <a:off x="5715000" y="3758128"/>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id="{E94FFEE0-2F1B-4E06-9173-C9D1749F7BEA}"/>
              </a:ext>
            </a:extLst>
          </p:cNvPr>
          <p:cNvSpPr>
            <a:spLocks noGrp="1"/>
          </p:cNvSpPr>
          <p:nvPr>
            <p:ph type="body" sz="quarter" idx="16" hasCustomPrompt="1"/>
          </p:nvPr>
        </p:nvSpPr>
        <p:spPr>
          <a:xfrm>
            <a:off x="5715000" y="492082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54" name="文字方塊 3">
            <a:extLst>
              <a:ext uri="{FF2B5EF4-FFF2-40B4-BE49-F238E27FC236}">
                <a16:creationId xmlns:a16="http://schemas.microsoft.com/office/drawing/2014/main" id="{5B15A4F6-04D9-4727-AD4A-8490063D890D}"/>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26" name="Group 25">
            <a:extLst>
              <a:ext uri="{FF2B5EF4-FFF2-40B4-BE49-F238E27FC236}">
                <a16:creationId xmlns:a16="http://schemas.microsoft.com/office/drawing/2014/main" id="{3BA3716E-684D-0D49-9352-B6A961DB6015}"/>
              </a:ext>
            </a:extLst>
          </p:cNvPr>
          <p:cNvGrpSpPr/>
          <p:nvPr userDrawn="1"/>
        </p:nvGrpSpPr>
        <p:grpSpPr>
          <a:xfrm>
            <a:off x="0" y="0"/>
            <a:ext cx="12192000" cy="504705"/>
            <a:chOff x="0" y="-3055"/>
            <a:chExt cx="12192000" cy="504705"/>
          </a:xfrm>
        </p:grpSpPr>
        <p:grpSp>
          <p:nvGrpSpPr>
            <p:cNvPr id="28" name="群組 18">
              <a:extLst>
                <a:ext uri="{FF2B5EF4-FFF2-40B4-BE49-F238E27FC236}">
                  <a16:creationId xmlns:a16="http://schemas.microsoft.com/office/drawing/2014/main" id="{8C4ED264-754D-E24C-86E8-5D75E192640D}"/>
                </a:ext>
              </a:extLst>
            </p:cNvPr>
            <p:cNvGrpSpPr/>
            <p:nvPr userDrawn="1"/>
          </p:nvGrpSpPr>
          <p:grpSpPr>
            <a:xfrm>
              <a:off x="0" y="-3055"/>
              <a:ext cx="12192000" cy="504705"/>
              <a:chOff x="0" y="-3055"/>
              <a:chExt cx="12192000" cy="504705"/>
            </a:xfrm>
            <a:solidFill>
              <a:srgbClr val="00459D"/>
            </a:solidFill>
          </p:grpSpPr>
          <p:sp>
            <p:nvSpPr>
              <p:cNvPr id="33" name="矩形 21">
                <a:extLst>
                  <a:ext uri="{FF2B5EF4-FFF2-40B4-BE49-F238E27FC236}">
                    <a16:creationId xmlns:a16="http://schemas.microsoft.com/office/drawing/2014/main" id="{61B8B188-AF08-AB4C-971E-267438A5392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25">
                <a:extLst>
                  <a:ext uri="{FF2B5EF4-FFF2-40B4-BE49-F238E27FC236}">
                    <a16:creationId xmlns:a16="http://schemas.microsoft.com/office/drawing/2014/main" id="{326E8CF3-5EED-BF48-B301-65E4BD9A20A6}"/>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2" name="文字方塊 34">
              <a:extLst>
                <a:ext uri="{FF2B5EF4-FFF2-40B4-BE49-F238E27FC236}">
                  <a16:creationId xmlns:a16="http://schemas.microsoft.com/office/drawing/2014/main" id="{6AC502A1-8BBD-FD47-B0C0-D8080D4B9878}"/>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5" name="Group 34">
            <a:extLst>
              <a:ext uri="{FF2B5EF4-FFF2-40B4-BE49-F238E27FC236}">
                <a16:creationId xmlns:a16="http://schemas.microsoft.com/office/drawing/2014/main" id="{FF143FFB-E290-8447-B10B-7C792064F53F}"/>
              </a:ext>
            </a:extLst>
          </p:cNvPr>
          <p:cNvGrpSpPr/>
          <p:nvPr userDrawn="1"/>
        </p:nvGrpSpPr>
        <p:grpSpPr>
          <a:xfrm>
            <a:off x="0" y="6310312"/>
            <a:ext cx="12192000" cy="547688"/>
            <a:chOff x="0" y="6310312"/>
            <a:chExt cx="12192000" cy="547688"/>
          </a:xfrm>
        </p:grpSpPr>
        <p:sp>
          <p:nvSpPr>
            <p:cNvPr id="37" name="矩形 28">
              <a:extLst>
                <a:ext uri="{FF2B5EF4-FFF2-40B4-BE49-F238E27FC236}">
                  <a16:creationId xmlns:a16="http://schemas.microsoft.com/office/drawing/2014/main" id="{D01F4AEA-8D8D-C143-AE63-71C74DE59B64}"/>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9">
              <a:extLst>
                <a:ext uri="{FF2B5EF4-FFF2-40B4-BE49-F238E27FC236}">
                  <a16:creationId xmlns:a16="http://schemas.microsoft.com/office/drawing/2014/main" id="{61420C88-C2B1-EB47-A258-F21E9E2980B8}"/>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日期版面配置區 3">
            <a:extLst>
              <a:ext uri="{FF2B5EF4-FFF2-40B4-BE49-F238E27FC236}">
                <a16:creationId xmlns:a16="http://schemas.microsoft.com/office/drawing/2014/main" id="{407B862E-5A28-6745-A267-56A61E7A0EF9}"/>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43" name="投影片編號版面配置區 5">
            <a:extLst>
              <a:ext uri="{FF2B5EF4-FFF2-40B4-BE49-F238E27FC236}">
                <a16:creationId xmlns:a16="http://schemas.microsoft.com/office/drawing/2014/main" id="{886355AC-1418-384E-8F5A-8602BC1D26F6}"/>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39" name="Picture 35">
            <a:extLst>
              <a:ext uri="{FF2B5EF4-FFF2-40B4-BE49-F238E27FC236}">
                <a16:creationId xmlns:a16="http://schemas.microsoft.com/office/drawing/2014/main" id="{D950FC84-014E-407F-A655-D382E65F6C6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9985" y="37863"/>
            <a:ext cx="1636304" cy="327261"/>
          </a:xfrm>
          <a:prstGeom prst="rect">
            <a:avLst/>
          </a:prstGeom>
        </p:spPr>
      </p:pic>
      <p:pic>
        <p:nvPicPr>
          <p:cNvPr id="40" name="Picture 22">
            <a:extLst>
              <a:ext uri="{FF2B5EF4-FFF2-40B4-BE49-F238E27FC236}">
                <a16:creationId xmlns:a16="http://schemas.microsoft.com/office/drawing/2014/main" id="{157C7350-B3D8-4CAB-91A5-986A57FC6B5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74118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投影片目錄_5項">
    <p:spTree>
      <p:nvGrpSpPr>
        <p:cNvPr id="1" name=""/>
        <p:cNvGrpSpPr/>
        <p:nvPr/>
      </p:nvGrpSpPr>
      <p:grpSpPr>
        <a:xfrm>
          <a:off x="0" y="0"/>
          <a:ext cx="0" cy="0"/>
          <a:chOff x="0" y="0"/>
          <a:chExt cx="0" cy="0"/>
        </a:xfrm>
      </p:grpSpPr>
      <p:sp>
        <p:nvSpPr>
          <p:cNvPr id="16" name="橢圓 15">
            <a:extLst>
              <a:ext uri="{FF2B5EF4-FFF2-40B4-BE49-F238E27FC236}">
                <a16:creationId xmlns:a16="http://schemas.microsoft.com/office/drawing/2014/main" id="{1B3A901E-B440-4D63-BC9B-04F4E0632D91}"/>
              </a:ext>
            </a:extLst>
          </p:cNvPr>
          <p:cNvSpPr/>
          <p:nvPr/>
        </p:nvSpPr>
        <p:spPr>
          <a:xfrm>
            <a:off x="4731434" y="1021572"/>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1</a:t>
            </a:r>
            <a:endParaRPr lang="zh-TW" altLang="en-US" sz="2800" dirty="0">
              <a:latin typeface="Agency FB" panose="020B0503020202020204" pitchFamily="34" charset="0"/>
            </a:endParaRPr>
          </a:p>
        </p:txBody>
      </p:sp>
      <p:sp>
        <p:nvSpPr>
          <p:cNvPr id="18" name="橢圓 17">
            <a:extLst>
              <a:ext uri="{FF2B5EF4-FFF2-40B4-BE49-F238E27FC236}">
                <a16:creationId xmlns:a16="http://schemas.microsoft.com/office/drawing/2014/main" id="{97F5BA4B-EB83-4504-B822-6485FD8C6E3A}"/>
              </a:ext>
            </a:extLst>
          </p:cNvPr>
          <p:cNvSpPr/>
          <p:nvPr/>
        </p:nvSpPr>
        <p:spPr>
          <a:xfrm>
            <a:off x="4731434" y="2063583"/>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2</a:t>
            </a:r>
            <a:endParaRPr lang="zh-TW" altLang="en-US" sz="2800" dirty="0">
              <a:latin typeface="Agency FB" panose="020B0503020202020204" pitchFamily="34" charset="0"/>
            </a:endParaRPr>
          </a:p>
        </p:txBody>
      </p:sp>
      <p:sp>
        <p:nvSpPr>
          <p:cNvPr id="23" name="橢圓 22">
            <a:extLst>
              <a:ext uri="{FF2B5EF4-FFF2-40B4-BE49-F238E27FC236}">
                <a16:creationId xmlns:a16="http://schemas.microsoft.com/office/drawing/2014/main" id="{4C82FB2B-7875-46D2-881F-05DC3C66DDB1}"/>
              </a:ext>
            </a:extLst>
          </p:cNvPr>
          <p:cNvSpPr/>
          <p:nvPr/>
        </p:nvSpPr>
        <p:spPr>
          <a:xfrm>
            <a:off x="4731434" y="310559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3</a:t>
            </a:r>
            <a:endParaRPr lang="zh-TW" altLang="en-US" sz="2800" dirty="0">
              <a:latin typeface="Agency FB" panose="020B0503020202020204" pitchFamily="34" charset="0"/>
            </a:endParaRPr>
          </a:p>
        </p:txBody>
      </p:sp>
      <p:sp>
        <p:nvSpPr>
          <p:cNvPr id="27" name="橢圓 26">
            <a:extLst>
              <a:ext uri="{FF2B5EF4-FFF2-40B4-BE49-F238E27FC236}">
                <a16:creationId xmlns:a16="http://schemas.microsoft.com/office/drawing/2014/main" id="{A0D287D9-26BA-412C-B001-B5DD28D3E003}"/>
              </a:ext>
            </a:extLst>
          </p:cNvPr>
          <p:cNvSpPr/>
          <p:nvPr/>
        </p:nvSpPr>
        <p:spPr>
          <a:xfrm>
            <a:off x="4731434" y="4147605"/>
            <a:ext cx="720000" cy="720000"/>
          </a:xfrm>
          <a:prstGeom prst="ellipse">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4</a:t>
            </a:r>
            <a:endParaRPr lang="zh-TW" altLang="en-US" sz="2800" dirty="0">
              <a:latin typeface="Agency FB" panose="020B0503020202020204" pitchFamily="34" charset="0"/>
            </a:endParaRPr>
          </a:p>
        </p:txBody>
      </p:sp>
      <p:sp>
        <p:nvSpPr>
          <p:cNvPr id="3" name="文字版面配置區 2">
            <a:extLst>
              <a:ext uri="{FF2B5EF4-FFF2-40B4-BE49-F238E27FC236}">
                <a16:creationId xmlns:a16="http://schemas.microsoft.com/office/drawing/2014/main" id="{540DCCD3-EC4E-494E-B028-922287FF069E}"/>
              </a:ext>
            </a:extLst>
          </p:cNvPr>
          <p:cNvSpPr>
            <a:spLocks noGrp="1"/>
          </p:cNvSpPr>
          <p:nvPr>
            <p:ph type="body" sz="quarter" idx="13" hasCustomPrompt="1"/>
          </p:nvPr>
        </p:nvSpPr>
        <p:spPr>
          <a:xfrm>
            <a:off x="5715000" y="112991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9" name="文字版面配置區 2">
            <a:extLst>
              <a:ext uri="{FF2B5EF4-FFF2-40B4-BE49-F238E27FC236}">
                <a16:creationId xmlns:a16="http://schemas.microsoft.com/office/drawing/2014/main" id="{C1DC87EB-588D-4271-8DFD-756A1DFFE5BC}"/>
              </a:ext>
            </a:extLst>
          </p:cNvPr>
          <p:cNvSpPr>
            <a:spLocks noGrp="1"/>
          </p:cNvSpPr>
          <p:nvPr>
            <p:ph type="body" sz="quarter" idx="14" hasCustomPrompt="1"/>
          </p:nvPr>
        </p:nvSpPr>
        <p:spPr>
          <a:xfrm>
            <a:off x="5715000" y="2196639"/>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0" name="文字版面配置區 2">
            <a:extLst>
              <a:ext uri="{FF2B5EF4-FFF2-40B4-BE49-F238E27FC236}">
                <a16:creationId xmlns:a16="http://schemas.microsoft.com/office/drawing/2014/main" id="{FEC6A78F-CCFA-43DC-96D1-121DC68DF11B}"/>
              </a:ext>
            </a:extLst>
          </p:cNvPr>
          <p:cNvSpPr>
            <a:spLocks noGrp="1"/>
          </p:cNvSpPr>
          <p:nvPr>
            <p:ph type="body" sz="quarter" idx="15" hasCustomPrompt="1"/>
          </p:nvPr>
        </p:nvSpPr>
        <p:spPr>
          <a:xfrm>
            <a:off x="5715000" y="3213933"/>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31" name="文字版面配置區 2">
            <a:extLst>
              <a:ext uri="{FF2B5EF4-FFF2-40B4-BE49-F238E27FC236}">
                <a16:creationId xmlns:a16="http://schemas.microsoft.com/office/drawing/2014/main" id="{E94FFEE0-2F1B-4E06-9173-C9D1749F7BEA}"/>
              </a:ext>
            </a:extLst>
          </p:cNvPr>
          <p:cNvSpPr>
            <a:spLocks noGrp="1"/>
          </p:cNvSpPr>
          <p:nvPr>
            <p:ph type="body" sz="quarter" idx="16" hasCustomPrompt="1"/>
          </p:nvPr>
        </p:nvSpPr>
        <p:spPr>
          <a:xfrm>
            <a:off x="5715000" y="4255417"/>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22" name="橢圓 21">
            <a:extLst>
              <a:ext uri="{FF2B5EF4-FFF2-40B4-BE49-F238E27FC236}">
                <a16:creationId xmlns:a16="http://schemas.microsoft.com/office/drawing/2014/main" id="{06AC7145-DD3B-418B-89D8-FB00BB7E311B}"/>
              </a:ext>
            </a:extLst>
          </p:cNvPr>
          <p:cNvSpPr/>
          <p:nvPr/>
        </p:nvSpPr>
        <p:spPr>
          <a:xfrm>
            <a:off x="4731434" y="5189614"/>
            <a:ext cx="720000" cy="720000"/>
          </a:xfrm>
          <a:prstGeom prst="ellipse">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latin typeface="Agency FB" panose="020B0503020202020204" pitchFamily="34" charset="0"/>
              </a:rPr>
              <a:t>5</a:t>
            </a:r>
            <a:endParaRPr lang="zh-TW" altLang="en-US" sz="2800" dirty="0">
              <a:latin typeface="Agency FB" panose="020B0503020202020204" pitchFamily="34" charset="0"/>
            </a:endParaRPr>
          </a:p>
        </p:txBody>
      </p:sp>
      <p:sp>
        <p:nvSpPr>
          <p:cNvPr id="25" name="文字版面配置區 2">
            <a:extLst>
              <a:ext uri="{FF2B5EF4-FFF2-40B4-BE49-F238E27FC236}">
                <a16:creationId xmlns:a16="http://schemas.microsoft.com/office/drawing/2014/main" id="{C0E72D4B-7912-4B7C-857E-1A291AA97320}"/>
              </a:ext>
            </a:extLst>
          </p:cNvPr>
          <p:cNvSpPr>
            <a:spLocks noGrp="1"/>
          </p:cNvSpPr>
          <p:nvPr>
            <p:ph type="body" sz="quarter" idx="17" hasCustomPrompt="1"/>
          </p:nvPr>
        </p:nvSpPr>
        <p:spPr>
          <a:xfrm>
            <a:off x="5715000" y="5296901"/>
            <a:ext cx="5638800" cy="503322"/>
          </a:xfrm>
          <a:prstGeom prst="rect">
            <a:avLst/>
          </a:prstGeom>
        </p:spPr>
        <p:txBody>
          <a:bodyPr>
            <a:noAutofit/>
          </a:bodyPr>
          <a:lstStyle>
            <a:lvl1pPr marL="0" indent="0">
              <a:buNone/>
              <a:defRPr sz="2800"/>
            </a:lvl1pPr>
          </a:lstStyle>
          <a:p>
            <a:pPr lvl="0"/>
            <a:r>
              <a:rPr lang="zh-TW" altLang="en-US" dirty="0"/>
              <a:t>編輯母片文字樣式</a:t>
            </a:r>
          </a:p>
        </p:txBody>
      </p:sp>
      <p:sp>
        <p:nvSpPr>
          <p:cNvPr id="45" name="文字方塊 3">
            <a:extLst>
              <a:ext uri="{FF2B5EF4-FFF2-40B4-BE49-F238E27FC236}">
                <a16:creationId xmlns:a16="http://schemas.microsoft.com/office/drawing/2014/main" id="{8F9EC7BB-6A4D-40B7-AA90-C6347A51FE7B}"/>
              </a:ext>
            </a:extLst>
          </p:cNvPr>
          <p:cNvSpPr txBox="1"/>
          <p:nvPr userDrawn="1"/>
        </p:nvSpPr>
        <p:spPr>
          <a:xfrm>
            <a:off x="4984157" y="6521548"/>
            <a:ext cx="2223686"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a:solidFill>
                  <a:schemeClr val="bg1"/>
                </a:solidFill>
                <a:latin typeface="微軟正黑體" panose="020B0604030504040204" pitchFamily="34" charset="-120"/>
                <a:ea typeface="微軟正黑體" panose="020B0604030504040204" pitchFamily="34" charset="-120"/>
              </a:rPr>
              <a:t>機密檔案請勿外洩</a:t>
            </a:r>
            <a:r>
              <a:rPr lang="en-US" altLang="zh-TW" sz="1400" dirty="0">
                <a:solidFill>
                  <a:schemeClr val="bg1"/>
                </a:solidFill>
                <a:latin typeface="微軟正黑體" panose="020B0604030504040204" pitchFamily="34" charset="-120"/>
                <a:ea typeface="微軟正黑體" panose="020B0604030504040204" pitchFamily="34" charset="-120"/>
              </a:rPr>
              <a:t>@2019</a:t>
            </a:r>
            <a:endParaRPr lang="zh-TW" altLang="en-US" sz="1400" dirty="0">
              <a:solidFill>
                <a:schemeClr val="bg1"/>
              </a:solidFill>
              <a:latin typeface="微軟正黑體" panose="020B0604030504040204" pitchFamily="34" charset="-120"/>
              <a:ea typeface="微軟正黑體" panose="020B0604030504040204" pitchFamily="34" charset="-120"/>
            </a:endParaRPr>
          </a:p>
        </p:txBody>
      </p:sp>
      <p:grpSp>
        <p:nvGrpSpPr>
          <p:cNvPr id="32" name="Group 31">
            <a:extLst>
              <a:ext uri="{FF2B5EF4-FFF2-40B4-BE49-F238E27FC236}">
                <a16:creationId xmlns:a16="http://schemas.microsoft.com/office/drawing/2014/main" id="{5E1367F1-36F4-6048-AF20-BEA2342FBCEA}"/>
              </a:ext>
            </a:extLst>
          </p:cNvPr>
          <p:cNvGrpSpPr/>
          <p:nvPr userDrawn="1"/>
        </p:nvGrpSpPr>
        <p:grpSpPr>
          <a:xfrm>
            <a:off x="0" y="-3055"/>
            <a:ext cx="12192000" cy="504705"/>
            <a:chOff x="0" y="-3055"/>
            <a:chExt cx="12192000" cy="504705"/>
          </a:xfrm>
        </p:grpSpPr>
        <p:grpSp>
          <p:nvGrpSpPr>
            <p:cNvPr id="34" name="群組 18">
              <a:extLst>
                <a:ext uri="{FF2B5EF4-FFF2-40B4-BE49-F238E27FC236}">
                  <a16:creationId xmlns:a16="http://schemas.microsoft.com/office/drawing/2014/main" id="{1011F06B-06DC-774F-A73A-04DF8DC1BA1F}"/>
                </a:ext>
              </a:extLst>
            </p:cNvPr>
            <p:cNvGrpSpPr/>
            <p:nvPr userDrawn="1"/>
          </p:nvGrpSpPr>
          <p:grpSpPr>
            <a:xfrm>
              <a:off x="0" y="-3055"/>
              <a:ext cx="12192000" cy="504705"/>
              <a:chOff x="0" y="-3055"/>
              <a:chExt cx="12192000" cy="504705"/>
            </a:xfrm>
            <a:solidFill>
              <a:srgbClr val="00459D"/>
            </a:solidFill>
          </p:grpSpPr>
          <p:sp>
            <p:nvSpPr>
              <p:cNvPr id="36" name="矩形 21">
                <a:extLst>
                  <a:ext uri="{FF2B5EF4-FFF2-40B4-BE49-F238E27FC236}">
                    <a16:creationId xmlns:a16="http://schemas.microsoft.com/office/drawing/2014/main" id="{8AC45601-30A7-B040-87AC-E425053CD01D}"/>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25">
                <a:extLst>
                  <a:ext uri="{FF2B5EF4-FFF2-40B4-BE49-F238E27FC236}">
                    <a16:creationId xmlns:a16="http://schemas.microsoft.com/office/drawing/2014/main" id="{FAF3A642-4A1B-BD46-BD0E-093A5EBB4C7B}"/>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id="{67776D36-1D20-FF41-8E6D-7B239D236C9F}"/>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grpSp>
        <p:nvGrpSpPr>
          <p:cNvPr id="38" name="群組 9">
            <a:extLst>
              <a:ext uri="{FF2B5EF4-FFF2-40B4-BE49-F238E27FC236}">
                <a16:creationId xmlns:a16="http://schemas.microsoft.com/office/drawing/2014/main" id="{A7751057-924A-8542-BFF0-AA1FC1BE65D2}"/>
              </a:ext>
            </a:extLst>
          </p:cNvPr>
          <p:cNvGrpSpPr/>
          <p:nvPr userDrawn="1"/>
        </p:nvGrpSpPr>
        <p:grpSpPr>
          <a:xfrm>
            <a:off x="1287386" y="1830473"/>
            <a:ext cx="2231122" cy="3299296"/>
            <a:chOff x="812799" y="1779351"/>
            <a:chExt cx="2231122" cy="3299296"/>
          </a:xfrm>
        </p:grpSpPr>
        <p:grpSp>
          <p:nvGrpSpPr>
            <p:cNvPr id="39" name="群組 8">
              <a:extLst>
                <a:ext uri="{FF2B5EF4-FFF2-40B4-BE49-F238E27FC236}">
                  <a16:creationId xmlns:a16="http://schemas.microsoft.com/office/drawing/2014/main" id="{3FB7F1CB-ED5A-FB40-A131-C92534C444E0}"/>
                </a:ext>
              </a:extLst>
            </p:cNvPr>
            <p:cNvGrpSpPr/>
            <p:nvPr/>
          </p:nvGrpSpPr>
          <p:grpSpPr>
            <a:xfrm>
              <a:off x="838200" y="1892300"/>
              <a:ext cx="2205721" cy="3073400"/>
              <a:chOff x="838200" y="1892300"/>
              <a:chExt cx="2205721" cy="3073400"/>
            </a:xfrm>
          </p:grpSpPr>
          <p:sp>
            <p:nvSpPr>
              <p:cNvPr id="50" name="矩形 7">
                <a:extLst>
                  <a:ext uri="{FF2B5EF4-FFF2-40B4-BE49-F238E27FC236}">
                    <a16:creationId xmlns:a16="http://schemas.microsoft.com/office/drawing/2014/main" id="{3F09BEF7-1A9A-EA47-A649-0DBE29F60A4C}"/>
                  </a:ext>
                </a:extLst>
              </p:cNvPr>
              <p:cNvSpPr/>
              <p:nvPr/>
            </p:nvSpPr>
            <p:spPr>
              <a:xfrm>
                <a:off x="838200" y="1892300"/>
                <a:ext cx="2184400" cy="3073400"/>
              </a:xfrm>
              <a:prstGeom prst="rect">
                <a:avLst/>
              </a:prstGeom>
              <a:noFill/>
              <a:ln w="76200">
                <a:solidFill>
                  <a:srgbClr val="00B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MH_Others_1">
                <a:extLst>
                  <a:ext uri="{FF2B5EF4-FFF2-40B4-BE49-F238E27FC236}">
                    <a16:creationId xmlns:a16="http://schemas.microsoft.com/office/drawing/2014/main" id="{D3E15584-F59C-C44F-9A94-81914830D10E}"/>
                  </a:ext>
                </a:extLst>
              </p:cNvPr>
              <p:cNvSpPr txBox="1"/>
              <p:nvPr>
                <p:custDataLst>
                  <p:tags r:id="rId2"/>
                </p:custDataLst>
              </p:nvPr>
            </p:nvSpPr>
            <p:spPr>
              <a:xfrm>
                <a:off x="1274078" y="1892300"/>
                <a:ext cx="1769843" cy="3073400"/>
              </a:xfrm>
              <a:prstGeom prst="rect">
                <a:avLst/>
              </a:prstGeom>
              <a:noFill/>
            </p:spPr>
            <p:txBody>
              <a:bodyPr vert="eaVert" wrap="square" lIns="0" tIns="0" rIns="0" bIns="0" rtlCol="0" anchor="ctr" anchorCtr="0">
                <a:spAutoFit/>
              </a:bodyPr>
              <a:lstStyle/>
              <a:p>
                <a:pPr algn="ctr"/>
                <a:r>
                  <a:rPr lang="zh-TW"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目錄</a:t>
                </a:r>
                <a:endParaRPr lang="zh-CN" altLang="en-US" sz="11501"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43" name="MH_Others_2">
              <a:extLst>
                <a:ext uri="{FF2B5EF4-FFF2-40B4-BE49-F238E27FC236}">
                  <a16:creationId xmlns:a16="http://schemas.microsoft.com/office/drawing/2014/main" id="{C9490AF4-770C-234E-BFC4-03B2826CCBEE}"/>
                </a:ext>
              </a:extLst>
            </p:cNvPr>
            <p:cNvSpPr txBox="1"/>
            <p:nvPr>
              <p:custDataLst>
                <p:tags r:id="rId1"/>
              </p:custDataLst>
            </p:nvPr>
          </p:nvSpPr>
          <p:spPr>
            <a:xfrm rot="5400000">
              <a:off x="-529072" y="3121222"/>
              <a:ext cx="3299296" cy="615553"/>
            </a:xfrm>
            <a:prstGeom prst="rect">
              <a:avLst/>
            </a:prstGeom>
            <a:noFill/>
          </p:spPr>
          <p:txBody>
            <a:bodyPr wrap="square" lIns="0" tIns="0" rIns="0" bIns="0">
              <a:spAutoFit/>
            </a:bodyPr>
            <a:lstStyle/>
            <a:p>
              <a:pPr algn="ctr">
                <a:defRPr/>
              </a:pPr>
              <a:r>
                <a:rPr lang="en-US" altLang="zh-CN"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rPr>
                <a:t>CONTENTS</a:t>
              </a:r>
              <a:endParaRPr lang="zh-CN" altLang="en-US" sz="4000" b="1" dirty="0">
                <a:solidFill>
                  <a:schemeClr val="tx1">
                    <a:lumMod val="85000"/>
                    <a:lumOff val="15000"/>
                  </a:schemeClr>
                </a:solidFill>
                <a:latin typeface="微軟正黑體" panose="020B0604030504040204" pitchFamily="34" charset="-120"/>
                <a:ea typeface="微軟正黑體" panose="020B0604030504040204" pitchFamily="34" charset="-120"/>
                <a:sym typeface="Arial" panose="020B0604020202020204" pitchFamily="34" charset="0"/>
              </a:endParaRPr>
            </a:p>
          </p:txBody>
        </p:sp>
      </p:grpSp>
      <p:sp>
        <p:nvSpPr>
          <p:cNvPr id="52" name="矩形 77">
            <a:extLst>
              <a:ext uri="{FF2B5EF4-FFF2-40B4-BE49-F238E27FC236}">
                <a16:creationId xmlns:a16="http://schemas.microsoft.com/office/drawing/2014/main" id="{F07BB171-32D6-2D4F-AAA6-714F88B48C2B}"/>
              </a:ext>
            </a:extLst>
          </p:cNvPr>
          <p:cNvSpPr/>
          <p:nvPr userDrawn="1"/>
        </p:nvSpPr>
        <p:spPr>
          <a:xfrm>
            <a:off x="3263187" y="1710023"/>
            <a:ext cx="468000" cy="466797"/>
          </a:xfrm>
          <a:prstGeom prst="rect">
            <a:avLst/>
          </a:prstGeom>
          <a:noFill/>
          <a:ln w="76200">
            <a:solidFill>
              <a:srgbClr val="EB8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Group 57">
            <a:extLst>
              <a:ext uri="{FF2B5EF4-FFF2-40B4-BE49-F238E27FC236}">
                <a16:creationId xmlns:a16="http://schemas.microsoft.com/office/drawing/2014/main" id="{2D8552FD-9787-EA40-BC02-D4FADDDFEC80}"/>
              </a:ext>
            </a:extLst>
          </p:cNvPr>
          <p:cNvGrpSpPr/>
          <p:nvPr userDrawn="1"/>
        </p:nvGrpSpPr>
        <p:grpSpPr>
          <a:xfrm>
            <a:off x="0" y="6310312"/>
            <a:ext cx="12192000" cy="547688"/>
            <a:chOff x="0" y="6310312"/>
            <a:chExt cx="12192000" cy="547688"/>
          </a:xfrm>
        </p:grpSpPr>
        <p:sp>
          <p:nvSpPr>
            <p:cNvPr id="59" name="矩形 28">
              <a:extLst>
                <a:ext uri="{FF2B5EF4-FFF2-40B4-BE49-F238E27FC236}">
                  <a16:creationId xmlns:a16="http://schemas.microsoft.com/office/drawing/2014/main" id="{FF26E115-B6EE-6A40-B6DD-76995164B74E}"/>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29">
              <a:extLst>
                <a:ext uri="{FF2B5EF4-FFF2-40B4-BE49-F238E27FC236}">
                  <a16:creationId xmlns:a16="http://schemas.microsoft.com/office/drawing/2014/main" id="{3DEB2C4B-399D-2345-AFEA-5D3ABA6D398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1" name="日期版面配置區 3">
            <a:extLst>
              <a:ext uri="{FF2B5EF4-FFF2-40B4-BE49-F238E27FC236}">
                <a16:creationId xmlns:a16="http://schemas.microsoft.com/office/drawing/2014/main" id="{2FAC7EB5-8791-B44D-8604-1DC145B0F8A8}"/>
              </a:ext>
            </a:extLst>
          </p:cNvPr>
          <p:cNvSpPr>
            <a:spLocks noGrp="1"/>
          </p:cNvSpPr>
          <p:nvPr>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62" name="投影片編號版面配置區 5">
            <a:extLst>
              <a:ext uri="{FF2B5EF4-FFF2-40B4-BE49-F238E27FC236}">
                <a16:creationId xmlns:a16="http://schemas.microsoft.com/office/drawing/2014/main" id="{963897A9-9167-EE4C-8800-DBECBCF4900C}"/>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pic>
        <p:nvPicPr>
          <p:cNvPr id="40" name="Picture 35">
            <a:extLst>
              <a:ext uri="{FF2B5EF4-FFF2-40B4-BE49-F238E27FC236}">
                <a16:creationId xmlns:a16="http://schemas.microsoft.com/office/drawing/2014/main" id="{8825AD1D-658D-405A-B58D-C64C56C389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9985" y="37863"/>
            <a:ext cx="1636304" cy="327261"/>
          </a:xfrm>
          <a:prstGeom prst="rect">
            <a:avLst/>
          </a:prstGeom>
        </p:spPr>
      </p:pic>
      <p:pic>
        <p:nvPicPr>
          <p:cNvPr id="41" name="Picture 22">
            <a:extLst>
              <a:ext uri="{FF2B5EF4-FFF2-40B4-BE49-F238E27FC236}">
                <a16:creationId xmlns:a16="http://schemas.microsoft.com/office/drawing/2014/main" id="{C55A50B7-D9C5-417C-AFB2-E04004CBCFE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799368" y="6310312"/>
            <a:ext cx="2727616" cy="530909"/>
          </a:xfrm>
          <a:prstGeom prst="rect">
            <a:avLst/>
          </a:prstGeom>
        </p:spPr>
      </p:pic>
    </p:spTree>
    <p:extLst>
      <p:ext uri="{BB962C8B-B14F-4D97-AF65-F5344CB8AC3E}">
        <p14:creationId xmlns:p14="http://schemas.microsoft.com/office/powerpoint/2010/main" val="64522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一般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692E3208-5966-4A1A-8470-E4E37BCCA605}"/>
              </a:ext>
            </a:extLst>
          </p:cNvPr>
          <p:cNvSpPr>
            <a:spLocks noGrp="1"/>
          </p:cNvSpPr>
          <p:nvPr>
            <p:ph idx="1" hasCustomPrompt="1"/>
          </p:nvPr>
        </p:nvSpPr>
        <p:spPr>
          <a:xfrm>
            <a:off x="838200" y="1579418"/>
            <a:ext cx="10515600" cy="4597545"/>
          </a:xfrm>
          <a:prstGeom prst="rect">
            <a:avLst/>
          </a:prstGeom>
        </p:spPr>
        <p:txBody>
          <a:bodyPr>
            <a:normAutofit/>
          </a:bodyPr>
          <a:lstStyle>
            <a:lvl1pPr marL="230400">
              <a:lnSpc>
                <a:spcPct val="100000"/>
              </a:lnSpc>
              <a:spcBef>
                <a:spcPts val="2200"/>
              </a:spcBef>
              <a:defRPr sz="2400"/>
            </a:lvl1pPr>
            <a:lvl2pPr marL="1800" indent="0">
              <a:lnSpc>
                <a:spcPct val="100000"/>
              </a:lnSpc>
              <a:spcBef>
                <a:spcPts val="2200"/>
              </a:spcBef>
              <a:buNone/>
              <a:defRPr sz="2000"/>
            </a:lvl2pPr>
            <a:lvl3pPr marL="230400">
              <a:lnSpc>
                <a:spcPct val="100000"/>
              </a:lnSpc>
              <a:spcBef>
                <a:spcPts val="2200"/>
              </a:spcBef>
              <a:defRPr sz="1800"/>
            </a:lvl3pPr>
            <a:lvl4pPr marL="230400">
              <a:lnSpc>
                <a:spcPct val="100000"/>
              </a:lnSpc>
              <a:spcBef>
                <a:spcPts val="2200"/>
              </a:spcBef>
              <a:defRPr sz="1600"/>
            </a:lvl4pPr>
            <a:lvl5pPr marL="230400">
              <a:lnSpc>
                <a:spcPct val="100000"/>
              </a:lnSpc>
              <a:spcBef>
                <a:spcPts val="2200"/>
              </a:spcBef>
              <a:defRPr sz="1600"/>
            </a:lvl5pPr>
          </a:lstStyle>
          <a:p>
            <a:pPr lvl="0"/>
            <a:r>
              <a:rPr lang="zh-TW" altLang="en-US" dirty="0"/>
              <a:t>按一下以編輯母片文字樣式</a:t>
            </a:r>
          </a:p>
          <a:p>
            <a:pPr lvl="1"/>
            <a:endParaRPr lang="zh-TW" altLang="en-US" dirty="0"/>
          </a:p>
        </p:txBody>
      </p:sp>
      <p:grpSp>
        <p:nvGrpSpPr>
          <p:cNvPr id="12" name="群組 11">
            <a:extLst>
              <a:ext uri="{FF2B5EF4-FFF2-40B4-BE49-F238E27FC236}">
                <a16:creationId xmlns:a16="http://schemas.microsoft.com/office/drawing/2014/main" id="{D6A354A6-7A03-4121-B9DD-647BC7764B5B}"/>
              </a:ext>
            </a:extLst>
          </p:cNvPr>
          <p:cNvGrpSpPr/>
          <p:nvPr userDrawn="1"/>
        </p:nvGrpSpPr>
        <p:grpSpPr>
          <a:xfrm>
            <a:off x="-293799" y="712828"/>
            <a:ext cx="962357" cy="630151"/>
            <a:chOff x="-293799" y="712828"/>
            <a:chExt cx="962357" cy="630151"/>
          </a:xfrm>
        </p:grpSpPr>
        <p:sp>
          <p:nvSpPr>
            <p:cNvPr id="7" name="Diamond 33">
              <a:extLst>
                <a:ext uri="{FF2B5EF4-FFF2-40B4-BE49-F238E27FC236}">
                  <a16:creationId xmlns:a16="http://schemas.microsoft.com/office/drawing/2014/main" id="{7EC92398-96C4-4CA9-82FE-A08A5CCE8CBF}"/>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8" name="Diamond 33">
              <a:extLst>
                <a:ext uri="{FF2B5EF4-FFF2-40B4-BE49-F238E27FC236}">
                  <a16:creationId xmlns:a16="http://schemas.microsoft.com/office/drawing/2014/main" id="{3C3B9FEE-C7ED-4ED5-93F8-DBE2C8E7B33C}"/>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14" name="日期版面配置區 13">
            <a:extLst>
              <a:ext uri="{FF2B5EF4-FFF2-40B4-BE49-F238E27FC236}">
                <a16:creationId xmlns:a16="http://schemas.microsoft.com/office/drawing/2014/main" id="{53629262-3647-473A-A768-7FBCBDBA41C7}"/>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sp>
        <p:nvSpPr>
          <p:cNvPr id="9" name="投影片編號版面配置區 5">
            <a:extLst>
              <a:ext uri="{FF2B5EF4-FFF2-40B4-BE49-F238E27FC236}">
                <a16:creationId xmlns:a16="http://schemas.microsoft.com/office/drawing/2014/main" id="{A690CEED-1728-45D5-AF97-D3DC93019F4D}"/>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145174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79F4447-370C-4F26-90A0-094E0B4DDFAE}"/>
              </a:ext>
            </a:extLst>
          </p:cNvPr>
          <p:cNvSpPr>
            <a:spLocks noGrp="1"/>
          </p:cNvSpPr>
          <p:nvPr>
            <p:ph sz="half" idx="1"/>
          </p:nvPr>
        </p:nvSpPr>
        <p:spPr>
          <a:xfrm>
            <a:off x="838200" y="1577356"/>
            <a:ext cx="5181600" cy="4599607"/>
          </a:xfrm>
          <a:prstGeom prst="rect">
            <a:avLst/>
          </a:prstGeom>
        </p:spPr>
        <p:txBody>
          <a:bodyPr>
            <a:normAutofit/>
          </a:bodyPr>
          <a:lstStyle>
            <a:lvl1pPr marL="230400">
              <a:lnSpc>
                <a:spcPct val="100000"/>
              </a:lnSpc>
              <a:spcBef>
                <a:spcPts val="2200"/>
              </a:spcBef>
              <a:defRPr sz="2400"/>
            </a:lvl1pPr>
            <a:lvl2pPr marL="230400">
              <a:lnSpc>
                <a:spcPct val="100000"/>
              </a:lnSpc>
              <a:spcBef>
                <a:spcPts val="2200"/>
              </a:spcBef>
              <a:defRPr sz="2000"/>
            </a:lvl2pPr>
            <a:lvl3pPr marL="230400">
              <a:lnSpc>
                <a:spcPct val="100000"/>
              </a:lnSpc>
              <a:spcBef>
                <a:spcPts val="2200"/>
              </a:spcBef>
              <a:defRPr sz="1800"/>
            </a:lvl3pPr>
            <a:lvl4pPr marL="230400">
              <a:lnSpc>
                <a:spcPct val="100000"/>
              </a:lnSpc>
              <a:spcBef>
                <a:spcPts val="2200"/>
              </a:spcBef>
              <a:defRPr sz="1600"/>
            </a:lvl4pPr>
            <a:lvl5pPr marL="230400">
              <a:lnSpc>
                <a:spcPct val="100000"/>
              </a:lnSpc>
              <a:spcBef>
                <a:spcPts val="2200"/>
              </a:spcBef>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409497D1-7C84-4C2E-946D-271C10A2F084}"/>
              </a:ext>
            </a:extLst>
          </p:cNvPr>
          <p:cNvSpPr>
            <a:spLocks noGrp="1"/>
          </p:cNvSpPr>
          <p:nvPr>
            <p:ph sz="half" idx="2"/>
          </p:nvPr>
        </p:nvSpPr>
        <p:spPr>
          <a:xfrm>
            <a:off x="6172200" y="1577356"/>
            <a:ext cx="5181600" cy="4599607"/>
          </a:xfrm>
          <a:prstGeom prst="rect">
            <a:avLst/>
          </a:prstGeom>
        </p:spPr>
        <p:txBody>
          <a:bodyPr>
            <a:normAutofit/>
          </a:bodyPr>
          <a:lstStyle>
            <a:lvl1pPr marL="230400">
              <a:lnSpc>
                <a:spcPct val="100000"/>
              </a:lnSpc>
              <a:spcBef>
                <a:spcPts val="2200"/>
              </a:spcBef>
              <a:defRPr sz="2400"/>
            </a:lvl1pPr>
            <a:lvl2pPr marL="230400">
              <a:lnSpc>
                <a:spcPct val="100000"/>
              </a:lnSpc>
              <a:spcBef>
                <a:spcPts val="2200"/>
              </a:spcBef>
              <a:defRPr sz="2000"/>
            </a:lvl2pPr>
            <a:lvl3pPr marL="230400">
              <a:lnSpc>
                <a:spcPct val="100000"/>
              </a:lnSpc>
              <a:spcBef>
                <a:spcPts val="2200"/>
              </a:spcBef>
              <a:defRPr sz="1800"/>
            </a:lvl3pPr>
            <a:lvl4pPr marL="230400">
              <a:lnSpc>
                <a:spcPct val="100000"/>
              </a:lnSpc>
              <a:spcBef>
                <a:spcPts val="2200"/>
              </a:spcBef>
              <a:defRPr sz="1600"/>
            </a:lvl4pPr>
            <a:lvl5pPr marL="230400">
              <a:lnSpc>
                <a:spcPct val="100000"/>
              </a:lnSpc>
              <a:spcBef>
                <a:spcPts val="2200"/>
              </a:spcBef>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標題 1">
            <a:extLst>
              <a:ext uri="{FF2B5EF4-FFF2-40B4-BE49-F238E27FC236}">
                <a16:creationId xmlns:a16="http://schemas.microsoft.com/office/drawing/2014/main" id="{863A73A0-A4E9-422C-A7E2-4EFC884ABC05}"/>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dirty="0"/>
              <a:t>按一下以編輯母片標題樣式</a:t>
            </a:r>
          </a:p>
        </p:txBody>
      </p:sp>
      <p:sp>
        <p:nvSpPr>
          <p:cNvPr id="2" name="日期版面配置區 1">
            <a:extLst>
              <a:ext uri="{FF2B5EF4-FFF2-40B4-BE49-F238E27FC236}">
                <a16:creationId xmlns:a16="http://schemas.microsoft.com/office/drawing/2014/main" id="{FA8C33E6-F4DA-4289-A5D1-84AFCB0FF7E6}"/>
              </a:ext>
            </a:extLst>
          </p:cNvPr>
          <p:cNvSpPr>
            <a:spLocks noGrp="1"/>
          </p:cNvSpPr>
          <p:nvPr>
            <p:ph type="dt" sz="half" idx="10"/>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sp>
        <p:nvSpPr>
          <p:cNvPr id="11" name="Diamond 33">
            <a:extLst>
              <a:ext uri="{FF2B5EF4-FFF2-40B4-BE49-F238E27FC236}">
                <a16:creationId xmlns:a16="http://schemas.microsoft.com/office/drawing/2014/main" id="{8136D4EE-9E73-6A48-A995-5F5241728060}"/>
              </a:ext>
            </a:extLst>
          </p:cNvPr>
          <p:cNvSpPr/>
          <p:nvPr userDrawn="1"/>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2" name="Diamond 33">
            <a:extLst>
              <a:ext uri="{FF2B5EF4-FFF2-40B4-BE49-F238E27FC236}">
                <a16:creationId xmlns:a16="http://schemas.microsoft.com/office/drawing/2014/main" id="{A286728E-85C2-2E43-97FB-E81FB7143BC7}"/>
              </a:ext>
            </a:extLst>
          </p:cNvPr>
          <p:cNvSpPr/>
          <p:nvPr userDrawn="1"/>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sp>
        <p:nvSpPr>
          <p:cNvPr id="9" name="投影片編號版面配置區 5">
            <a:extLst>
              <a:ext uri="{FF2B5EF4-FFF2-40B4-BE49-F238E27FC236}">
                <a16:creationId xmlns:a16="http://schemas.microsoft.com/office/drawing/2014/main" id="{D6FB604E-DD26-49D5-BDDB-AA4B4361118A}"/>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957878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金字塔圖">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13" name="群組 12">
            <a:extLst>
              <a:ext uri="{FF2B5EF4-FFF2-40B4-BE49-F238E27FC236}">
                <a16:creationId xmlns:a16="http://schemas.microsoft.com/office/drawing/2014/main" id="{B295ABC8-A649-413F-862F-A1686434DA5B}"/>
              </a:ext>
            </a:extLst>
          </p:cNvPr>
          <p:cNvGrpSpPr/>
          <p:nvPr/>
        </p:nvGrpSpPr>
        <p:grpSpPr>
          <a:xfrm>
            <a:off x="877681" y="1577356"/>
            <a:ext cx="10436638" cy="4394200"/>
            <a:chOff x="663162" y="1587500"/>
            <a:chExt cx="7765835" cy="3364287"/>
          </a:xfrm>
        </p:grpSpPr>
        <p:sp>
          <p:nvSpPr>
            <p:cNvPr id="19" name="Rectangle 2">
              <a:extLst>
                <a:ext uri="{FF2B5EF4-FFF2-40B4-BE49-F238E27FC236}">
                  <a16:creationId xmlns:a16="http://schemas.microsoft.com/office/drawing/2014/main" id="{24262628-327D-4A86-9691-57BCEC51D5F0}"/>
                </a:ext>
              </a:extLst>
            </p:cNvPr>
            <p:cNvSpPr>
              <a:spLocks noChangeArrowheads="1"/>
            </p:cNvSpPr>
            <p:nvPr/>
          </p:nvSpPr>
          <p:spPr bwMode="auto">
            <a:xfrm>
              <a:off x="2172375" y="1611048"/>
              <a:ext cx="6256622" cy="744411"/>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0" name="Rectangle 4">
              <a:extLst>
                <a:ext uri="{FF2B5EF4-FFF2-40B4-BE49-F238E27FC236}">
                  <a16:creationId xmlns:a16="http://schemas.microsoft.com/office/drawing/2014/main" id="{8960D08C-2AB9-48CA-AC58-99121457CEEC}"/>
                </a:ext>
              </a:extLst>
            </p:cNvPr>
            <p:cNvSpPr>
              <a:spLocks noChangeArrowheads="1"/>
            </p:cNvSpPr>
            <p:nvPr/>
          </p:nvSpPr>
          <p:spPr bwMode="auto">
            <a:xfrm>
              <a:off x="2772871" y="3316149"/>
              <a:ext cx="5656126" cy="751165"/>
            </a:xfrm>
            <a:prstGeom prst="rect">
              <a:avLst/>
            </a:prstGeom>
            <a:solidFill>
              <a:schemeClr val="accent3">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1" name="Rectangle 5">
              <a:extLst>
                <a:ext uri="{FF2B5EF4-FFF2-40B4-BE49-F238E27FC236}">
                  <a16:creationId xmlns:a16="http://schemas.microsoft.com/office/drawing/2014/main" id="{E494D0C9-E553-46E0-A4D2-435A344D9CC3}"/>
                </a:ext>
              </a:extLst>
            </p:cNvPr>
            <p:cNvSpPr>
              <a:spLocks noChangeArrowheads="1"/>
            </p:cNvSpPr>
            <p:nvPr/>
          </p:nvSpPr>
          <p:spPr bwMode="auto">
            <a:xfrm>
              <a:off x="3348712" y="4187476"/>
              <a:ext cx="5080285" cy="7580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endParaRPr lang="zh-CN" altLang="en-US" sz="2400" dirty="0">
                <a:latin typeface="微軟正黑體" panose="020B0604030504040204" pitchFamily="34" charset="-120"/>
                <a:ea typeface="微軟正黑體" panose="020B0604030504040204" pitchFamily="34" charset="-120"/>
              </a:endParaRPr>
            </a:p>
          </p:txBody>
        </p:sp>
        <p:sp>
          <p:nvSpPr>
            <p:cNvPr id="22" name="Rectangle 2">
              <a:extLst>
                <a:ext uri="{FF2B5EF4-FFF2-40B4-BE49-F238E27FC236}">
                  <a16:creationId xmlns:a16="http://schemas.microsoft.com/office/drawing/2014/main" id="{C04B1DE5-B64D-4C45-A5C9-C81DE0787AA6}"/>
                </a:ext>
              </a:extLst>
            </p:cNvPr>
            <p:cNvSpPr>
              <a:spLocks noChangeArrowheads="1"/>
            </p:cNvSpPr>
            <p:nvPr/>
          </p:nvSpPr>
          <p:spPr bwMode="auto">
            <a:xfrm>
              <a:off x="2396212" y="2451381"/>
              <a:ext cx="6032785" cy="765681"/>
            </a:xfrm>
            <a:prstGeom prst="rect">
              <a:avLst/>
            </a:prstGeom>
            <a:solidFill>
              <a:schemeClr val="accent4">
                <a:lumMod val="20000"/>
                <a:lumOff val="80000"/>
              </a:schemeClr>
            </a:solidFill>
            <a:ln w="9525">
              <a:noFill/>
              <a:miter lim="800000"/>
              <a:headEnd/>
              <a:tailEnd/>
            </a:ln>
          </p:spPr>
          <p:txBody>
            <a:bodyPr wrap="none" anchor="ct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nvGrpSpPr>
            <p:cNvPr id="23" name="Group 14">
              <a:extLst>
                <a:ext uri="{FF2B5EF4-FFF2-40B4-BE49-F238E27FC236}">
                  <a16:creationId xmlns:a16="http://schemas.microsoft.com/office/drawing/2014/main" id="{AC47027B-93A0-4635-8427-C9ECC6B2F974}"/>
                </a:ext>
              </a:extLst>
            </p:cNvPr>
            <p:cNvGrpSpPr>
              <a:grpSpLocks/>
            </p:cNvGrpSpPr>
            <p:nvPr/>
          </p:nvGrpSpPr>
          <p:grpSpPr bwMode="auto">
            <a:xfrm>
              <a:off x="663162" y="1587500"/>
              <a:ext cx="3104960" cy="3364287"/>
              <a:chOff x="305" y="653"/>
              <a:chExt cx="2597" cy="2711"/>
            </a:xfrm>
          </p:grpSpPr>
          <p:sp>
            <p:nvSpPr>
              <p:cNvPr id="27" name="Freeform 21">
                <a:extLst>
                  <a:ext uri="{FF2B5EF4-FFF2-40B4-BE49-F238E27FC236}">
                    <a16:creationId xmlns:a16="http://schemas.microsoft.com/office/drawing/2014/main" id="{C17D8486-5D57-4459-BE07-ED592753AA6A}"/>
                  </a:ext>
                </a:extLst>
              </p:cNvPr>
              <p:cNvSpPr>
                <a:spLocks/>
              </p:cNvSpPr>
              <p:nvPr/>
            </p:nvSpPr>
            <p:spPr bwMode="gray">
              <a:xfrm>
                <a:off x="305" y="2746"/>
                <a:ext cx="2597" cy="618"/>
              </a:xfrm>
              <a:custGeom>
                <a:avLst/>
                <a:gdLst>
                  <a:gd name="T0" fmla="*/ 0 w 2557"/>
                  <a:gd name="T1" fmla="*/ 4191 h 538"/>
                  <a:gd name="T2" fmla="*/ 3227 w 2557"/>
                  <a:gd name="T3" fmla="*/ 4185 h 538"/>
                  <a:gd name="T4" fmla="*/ 2854 w 2557"/>
                  <a:gd name="T5" fmla="*/ 1 h 538"/>
                  <a:gd name="T6" fmla="*/ 365 w 2557"/>
                  <a:gd name="T7" fmla="*/ 0 h 538"/>
                  <a:gd name="T8" fmla="*/ 0 w 2557"/>
                  <a:gd name="T9" fmla="*/ 4191 h 538"/>
                  <a:gd name="T10" fmla="*/ 0 60000 65536"/>
                  <a:gd name="T11" fmla="*/ 0 60000 65536"/>
                  <a:gd name="T12" fmla="*/ 0 60000 65536"/>
                  <a:gd name="T13" fmla="*/ 0 60000 65536"/>
                  <a:gd name="T14" fmla="*/ 0 60000 65536"/>
                  <a:gd name="T15" fmla="*/ 0 w 2557"/>
                  <a:gd name="T16" fmla="*/ 0 h 538"/>
                  <a:gd name="T17" fmla="*/ 2557 w 2557"/>
                  <a:gd name="T18" fmla="*/ 538 h 538"/>
                </a:gdLst>
                <a:ahLst/>
                <a:cxnLst>
                  <a:cxn ang="T10">
                    <a:pos x="T0" y="T1"/>
                  </a:cxn>
                  <a:cxn ang="T11">
                    <a:pos x="T2" y="T3"/>
                  </a:cxn>
                  <a:cxn ang="T12">
                    <a:pos x="T4" y="T5"/>
                  </a:cxn>
                  <a:cxn ang="T13">
                    <a:pos x="T6" y="T7"/>
                  </a:cxn>
                  <a:cxn ang="T14">
                    <a:pos x="T8" y="T9"/>
                  </a:cxn>
                </a:cxnLst>
                <a:rect l="T15" t="T16" r="T17" b="T18"/>
                <a:pathLst>
                  <a:path w="2557" h="538">
                    <a:moveTo>
                      <a:pt x="0" y="537"/>
                    </a:moveTo>
                    <a:lnTo>
                      <a:pt x="2556" y="536"/>
                    </a:lnTo>
                    <a:lnTo>
                      <a:pt x="2262" y="1"/>
                    </a:lnTo>
                    <a:lnTo>
                      <a:pt x="288" y="0"/>
                    </a:lnTo>
                    <a:lnTo>
                      <a:pt x="0" y="537"/>
                    </a:lnTo>
                  </a:path>
                </a:pathLst>
              </a:custGeom>
              <a:solidFill>
                <a:schemeClr val="accent6"/>
              </a:solidFill>
              <a:ln w="12700" cap="rnd">
                <a:noFill/>
                <a:round/>
                <a:headEnd/>
                <a:tailEnd/>
              </a:ln>
            </p:spPr>
            <p:txBody>
              <a:bodyPr/>
              <a:lstStyle/>
              <a:p>
                <a:pPr eaLnBrk="1" fontAlgn="auto" hangingPunct="1">
                  <a:spcBef>
                    <a:spcPts val="0"/>
                  </a:spcBef>
                  <a:spcAft>
                    <a:spcPts val="0"/>
                  </a:spcAft>
                  <a:defRPr/>
                </a:pPr>
                <a:endParaRPr lang="zh-CN" altLang="en-US" sz="2400" dirty="0">
                  <a:latin typeface="微軟正黑體" panose="020B0604030504040204" pitchFamily="34" charset="-120"/>
                  <a:ea typeface="微軟正黑體" panose="020B0604030504040204" pitchFamily="34" charset="-120"/>
                </a:endParaRPr>
              </a:p>
            </p:txBody>
          </p:sp>
          <p:sp>
            <p:nvSpPr>
              <p:cNvPr id="28" name="Freeform 26">
                <a:extLst>
                  <a:ext uri="{FF2B5EF4-FFF2-40B4-BE49-F238E27FC236}">
                    <a16:creationId xmlns:a16="http://schemas.microsoft.com/office/drawing/2014/main" id="{86FFF2DB-BC93-4625-855A-D3F8B6FD0264}"/>
                  </a:ext>
                </a:extLst>
              </p:cNvPr>
              <p:cNvSpPr>
                <a:spLocks/>
              </p:cNvSpPr>
              <p:nvPr/>
            </p:nvSpPr>
            <p:spPr bwMode="gray">
              <a:xfrm>
                <a:off x="635" y="2051"/>
                <a:ext cx="1935" cy="605"/>
              </a:xfrm>
              <a:custGeom>
                <a:avLst/>
                <a:gdLst>
                  <a:gd name="T0" fmla="*/ 0 w 1906"/>
                  <a:gd name="T1" fmla="*/ 4042 h 530"/>
                  <a:gd name="T2" fmla="*/ 2389 w 1906"/>
                  <a:gd name="T3" fmla="*/ 4042 h 530"/>
                  <a:gd name="T4" fmla="*/ 2014 w 1906"/>
                  <a:gd name="T5" fmla="*/ 0 h 530"/>
                  <a:gd name="T6" fmla="*/ 353 w 1906"/>
                  <a:gd name="T7" fmla="*/ 0 h 530"/>
                  <a:gd name="T8" fmla="*/ 0 w 1906"/>
                  <a:gd name="T9" fmla="*/ 4042 h 530"/>
                  <a:gd name="T10" fmla="*/ 0 60000 65536"/>
                  <a:gd name="T11" fmla="*/ 0 60000 65536"/>
                  <a:gd name="T12" fmla="*/ 0 60000 65536"/>
                  <a:gd name="T13" fmla="*/ 0 60000 65536"/>
                  <a:gd name="T14" fmla="*/ 0 60000 65536"/>
                  <a:gd name="T15" fmla="*/ 0 w 1906"/>
                  <a:gd name="T16" fmla="*/ 0 h 530"/>
                  <a:gd name="T17" fmla="*/ 1906 w 1906"/>
                  <a:gd name="T18" fmla="*/ 530 h 530"/>
                </a:gdLst>
                <a:ahLst/>
                <a:cxnLst>
                  <a:cxn ang="T10">
                    <a:pos x="T0" y="T1"/>
                  </a:cxn>
                  <a:cxn ang="T11">
                    <a:pos x="T2" y="T3"/>
                  </a:cxn>
                  <a:cxn ang="T12">
                    <a:pos x="T4" y="T5"/>
                  </a:cxn>
                  <a:cxn ang="T13">
                    <a:pos x="T6" y="T7"/>
                  </a:cxn>
                  <a:cxn ang="T14">
                    <a:pos x="T8" y="T9"/>
                  </a:cxn>
                </a:cxnLst>
                <a:rect l="T15" t="T16" r="T17" b="T18"/>
                <a:pathLst>
                  <a:path w="1906" h="530">
                    <a:moveTo>
                      <a:pt x="0" y="529"/>
                    </a:moveTo>
                    <a:lnTo>
                      <a:pt x="1905" y="529"/>
                    </a:lnTo>
                    <a:lnTo>
                      <a:pt x="1606" y="0"/>
                    </a:lnTo>
                    <a:lnTo>
                      <a:pt x="282" y="0"/>
                    </a:lnTo>
                    <a:lnTo>
                      <a:pt x="0" y="529"/>
                    </a:lnTo>
                  </a:path>
                </a:pathLst>
              </a:custGeom>
              <a:solidFill>
                <a:schemeClr val="accent3">
                  <a:lumMod val="75000"/>
                </a:schemeClr>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29" name="Freeform 29">
                <a:extLst>
                  <a:ext uri="{FF2B5EF4-FFF2-40B4-BE49-F238E27FC236}">
                    <a16:creationId xmlns:a16="http://schemas.microsoft.com/office/drawing/2014/main" id="{C44BCE97-CE50-4C78-88D5-500A5F5D4829}"/>
                  </a:ext>
                </a:extLst>
              </p:cNvPr>
              <p:cNvSpPr>
                <a:spLocks/>
              </p:cNvSpPr>
              <p:nvPr/>
            </p:nvSpPr>
            <p:spPr bwMode="gray">
              <a:xfrm>
                <a:off x="955" y="1354"/>
                <a:ext cx="1256" cy="617"/>
              </a:xfrm>
              <a:custGeom>
                <a:avLst/>
                <a:gdLst>
                  <a:gd name="T0" fmla="*/ 0 w 1239"/>
                  <a:gd name="T1" fmla="*/ 4191 h 538"/>
                  <a:gd name="T2" fmla="*/ 1554 w 1239"/>
                  <a:gd name="T3" fmla="*/ 4191 h 538"/>
                  <a:gd name="T4" fmla="*/ 1193 w 1239"/>
                  <a:gd name="T5" fmla="*/ 0 h 538"/>
                  <a:gd name="T6" fmla="*/ 361 w 1239"/>
                  <a:gd name="T7" fmla="*/ 0 h 538"/>
                  <a:gd name="T8" fmla="*/ 0 w 1239"/>
                  <a:gd name="T9" fmla="*/ 4191 h 538"/>
                  <a:gd name="T10" fmla="*/ 0 60000 65536"/>
                  <a:gd name="T11" fmla="*/ 0 60000 65536"/>
                  <a:gd name="T12" fmla="*/ 0 60000 65536"/>
                  <a:gd name="T13" fmla="*/ 0 60000 65536"/>
                  <a:gd name="T14" fmla="*/ 0 60000 65536"/>
                  <a:gd name="T15" fmla="*/ 0 w 1239"/>
                  <a:gd name="T16" fmla="*/ 0 h 538"/>
                  <a:gd name="T17" fmla="*/ 1239 w 1239"/>
                  <a:gd name="T18" fmla="*/ 538 h 538"/>
                </a:gdLst>
                <a:ahLst/>
                <a:cxnLst>
                  <a:cxn ang="T10">
                    <a:pos x="T0" y="T1"/>
                  </a:cxn>
                  <a:cxn ang="T11">
                    <a:pos x="T2" y="T3"/>
                  </a:cxn>
                  <a:cxn ang="T12">
                    <a:pos x="T4" y="T5"/>
                  </a:cxn>
                  <a:cxn ang="T13">
                    <a:pos x="T6" y="T7"/>
                  </a:cxn>
                  <a:cxn ang="T14">
                    <a:pos x="T8" y="T9"/>
                  </a:cxn>
                </a:cxnLst>
                <a:rect l="T15" t="T16" r="T17" b="T18"/>
                <a:pathLst>
                  <a:path w="1239" h="538">
                    <a:moveTo>
                      <a:pt x="0" y="537"/>
                    </a:moveTo>
                    <a:lnTo>
                      <a:pt x="1238" y="537"/>
                    </a:lnTo>
                    <a:lnTo>
                      <a:pt x="950" y="0"/>
                    </a:lnTo>
                    <a:lnTo>
                      <a:pt x="288" y="0"/>
                    </a:lnTo>
                    <a:lnTo>
                      <a:pt x="0" y="537"/>
                    </a:lnTo>
                  </a:path>
                </a:pathLst>
              </a:custGeom>
              <a:solidFill>
                <a:schemeClr val="accent4"/>
              </a:solidFill>
              <a:ln w="12700" cap="rnd">
                <a:noFill/>
                <a:round/>
                <a:headEnd/>
                <a:tailEnd/>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sp>
            <p:nvSpPr>
              <p:cNvPr id="30" name="Freeform 32">
                <a:extLst>
                  <a:ext uri="{FF2B5EF4-FFF2-40B4-BE49-F238E27FC236}">
                    <a16:creationId xmlns:a16="http://schemas.microsoft.com/office/drawing/2014/main" id="{F18E3E5A-7772-4DC2-B9DB-74DB0B9BA65B}"/>
                  </a:ext>
                </a:extLst>
              </p:cNvPr>
              <p:cNvSpPr>
                <a:spLocks/>
              </p:cNvSpPr>
              <p:nvPr/>
            </p:nvSpPr>
            <p:spPr bwMode="gray">
              <a:xfrm>
                <a:off x="1284" y="653"/>
                <a:ext cx="598" cy="619"/>
              </a:xfrm>
              <a:custGeom>
                <a:avLst/>
                <a:gdLst>
                  <a:gd name="T0" fmla="*/ 0 w 587"/>
                  <a:gd name="T1" fmla="*/ 4177 h 537"/>
                  <a:gd name="T2" fmla="*/ 773 w 587"/>
                  <a:gd name="T3" fmla="*/ 4203 h 537"/>
                  <a:gd name="T4" fmla="*/ 373 w 587"/>
                  <a:gd name="T5" fmla="*/ 0 h 537"/>
                  <a:gd name="T6" fmla="*/ 0 w 587"/>
                  <a:gd name="T7" fmla="*/ 4177 h 537"/>
                  <a:gd name="T8" fmla="*/ 0 60000 65536"/>
                  <a:gd name="T9" fmla="*/ 0 60000 65536"/>
                  <a:gd name="T10" fmla="*/ 0 60000 65536"/>
                  <a:gd name="T11" fmla="*/ 0 60000 65536"/>
                  <a:gd name="T12" fmla="*/ 0 w 587"/>
                  <a:gd name="T13" fmla="*/ 0 h 537"/>
                  <a:gd name="T14" fmla="*/ 587 w 587"/>
                  <a:gd name="T15" fmla="*/ 537 h 537"/>
                </a:gdLst>
                <a:ahLst/>
                <a:cxnLst>
                  <a:cxn ang="T8">
                    <a:pos x="T0" y="T1"/>
                  </a:cxn>
                  <a:cxn ang="T9">
                    <a:pos x="T2" y="T3"/>
                  </a:cxn>
                  <a:cxn ang="T10">
                    <a:pos x="T4" y="T5"/>
                  </a:cxn>
                  <a:cxn ang="T11">
                    <a:pos x="T6" y="T7"/>
                  </a:cxn>
                </a:cxnLst>
                <a:rect l="T12" t="T13" r="T14" b="T15"/>
                <a:pathLst>
                  <a:path w="587" h="537">
                    <a:moveTo>
                      <a:pt x="0" y="533"/>
                    </a:moveTo>
                    <a:lnTo>
                      <a:pt x="586" y="536"/>
                    </a:lnTo>
                    <a:lnTo>
                      <a:pt x="283" y="0"/>
                    </a:lnTo>
                    <a:lnTo>
                      <a:pt x="0" y="533"/>
                    </a:lnTo>
                  </a:path>
                </a:pathLst>
              </a:custGeom>
              <a:solidFill>
                <a:schemeClr val="accent2"/>
              </a:solidFill>
              <a:ln w="12700" cap="rnd">
                <a:noFill/>
                <a:round/>
                <a:headEnd/>
                <a:tailEnd/>
              </a:ln>
            </p:spPr>
            <p:txBody>
              <a:bodyPr/>
              <a:lstStyle/>
              <a:p>
                <a:pPr eaLnBrk="1" fontAlgn="auto" hangingPunct="1">
                  <a:spcBef>
                    <a:spcPts val="0"/>
                  </a:spcBef>
                  <a:spcAft>
                    <a:spcPts val="0"/>
                  </a:spcAft>
                  <a:defRPr/>
                </a:pPr>
                <a:endParaRPr lang="zh-CN" altLang="en-US" sz="2400">
                  <a:latin typeface="微軟正黑體" panose="020B0604030504040204" pitchFamily="34" charset="-120"/>
                  <a:ea typeface="微軟正黑體" panose="020B0604030504040204" pitchFamily="34" charset="-120"/>
                </a:endParaRPr>
              </a:p>
            </p:txBody>
          </p:sp>
        </p:grpSp>
      </p:grpSp>
      <p:sp>
        <p:nvSpPr>
          <p:cNvPr id="32" name="文字版面配置區 31">
            <a:extLst>
              <a:ext uri="{FF2B5EF4-FFF2-40B4-BE49-F238E27FC236}">
                <a16:creationId xmlns:a16="http://schemas.microsoft.com/office/drawing/2014/main" id="{4BFCB77C-2E34-4BFC-BA4C-D27537B95278}"/>
              </a:ext>
            </a:extLst>
          </p:cNvPr>
          <p:cNvSpPr>
            <a:spLocks noGrp="1"/>
          </p:cNvSpPr>
          <p:nvPr>
            <p:ph type="body" sz="quarter" idx="13"/>
          </p:nvPr>
        </p:nvSpPr>
        <p:spPr>
          <a:xfrm>
            <a:off x="5473700" y="1879411"/>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3" name="文字版面配置區 31">
            <a:extLst>
              <a:ext uri="{FF2B5EF4-FFF2-40B4-BE49-F238E27FC236}">
                <a16:creationId xmlns:a16="http://schemas.microsoft.com/office/drawing/2014/main" id="{66032EB7-BAC3-48DB-BB29-9D779DE232BD}"/>
              </a:ext>
            </a:extLst>
          </p:cNvPr>
          <p:cNvSpPr>
            <a:spLocks noGrp="1"/>
          </p:cNvSpPr>
          <p:nvPr>
            <p:ph type="body" sz="quarter" idx="14"/>
          </p:nvPr>
        </p:nvSpPr>
        <p:spPr>
          <a:xfrm>
            <a:off x="5473700" y="2965205"/>
            <a:ext cx="575773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4" name="文字版面配置區 31">
            <a:extLst>
              <a:ext uri="{FF2B5EF4-FFF2-40B4-BE49-F238E27FC236}">
                <a16:creationId xmlns:a16="http://schemas.microsoft.com/office/drawing/2014/main" id="{AA5CBD56-6B38-473D-A0D0-24975297E73F}"/>
              </a:ext>
            </a:extLst>
          </p:cNvPr>
          <p:cNvSpPr>
            <a:spLocks noGrp="1"/>
          </p:cNvSpPr>
          <p:nvPr>
            <p:ph type="body" sz="quarter" idx="15"/>
          </p:nvPr>
        </p:nvSpPr>
        <p:spPr>
          <a:xfrm>
            <a:off x="5473699" y="4115321"/>
            <a:ext cx="5799179"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5" name="文字版面配置區 31">
            <a:extLst>
              <a:ext uri="{FF2B5EF4-FFF2-40B4-BE49-F238E27FC236}">
                <a16:creationId xmlns:a16="http://schemas.microsoft.com/office/drawing/2014/main" id="{BCE660F0-57CF-49FD-ADA8-57F14559F7A7}"/>
              </a:ext>
            </a:extLst>
          </p:cNvPr>
          <p:cNvSpPr>
            <a:spLocks noGrp="1"/>
          </p:cNvSpPr>
          <p:nvPr>
            <p:ph type="body" sz="quarter" idx="16"/>
          </p:nvPr>
        </p:nvSpPr>
        <p:spPr>
          <a:xfrm>
            <a:off x="5473699" y="5317325"/>
            <a:ext cx="5757740" cy="455002"/>
          </a:xfrm>
          <a:prstGeom prst="rect">
            <a:avLst/>
          </a:prstGeom>
        </p:spPr>
        <p:txBody>
          <a:bodyPr>
            <a:normAutofit/>
          </a:bodyPr>
          <a:lstStyle>
            <a:lvl1pPr marL="0" indent="0" algn="l">
              <a:buNone/>
              <a:defRPr sz="2000"/>
            </a:lvl1pPr>
          </a:lstStyle>
          <a:p>
            <a:pPr lvl="0"/>
            <a:r>
              <a:rPr lang="zh-TW" altLang="en-US"/>
              <a:t>按一下以編輯母片文字樣式</a:t>
            </a:r>
          </a:p>
        </p:txBody>
      </p:sp>
      <p:sp>
        <p:nvSpPr>
          <p:cNvPr id="36" name="文字版面配置區 31">
            <a:extLst>
              <a:ext uri="{FF2B5EF4-FFF2-40B4-BE49-F238E27FC236}">
                <a16:creationId xmlns:a16="http://schemas.microsoft.com/office/drawing/2014/main" id="{D1D6E082-631C-4C23-AD3A-96544D0BBF11}"/>
              </a:ext>
            </a:extLst>
          </p:cNvPr>
          <p:cNvSpPr>
            <a:spLocks noGrp="1"/>
          </p:cNvSpPr>
          <p:nvPr>
            <p:ph type="body" sz="quarter" idx="17" hasCustomPrompt="1"/>
          </p:nvPr>
        </p:nvSpPr>
        <p:spPr>
          <a:xfrm>
            <a:off x="1716642" y="5249887"/>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7" name="文字版面配置區 31">
            <a:extLst>
              <a:ext uri="{FF2B5EF4-FFF2-40B4-BE49-F238E27FC236}">
                <a16:creationId xmlns:a16="http://schemas.microsoft.com/office/drawing/2014/main" id="{17E14217-F95C-4A94-B776-151DE10BD07F}"/>
              </a:ext>
            </a:extLst>
          </p:cNvPr>
          <p:cNvSpPr>
            <a:spLocks noGrp="1"/>
          </p:cNvSpPr>
          <p:nvPr>
            <p:ph type="body" sz="quarter" idx="18" hasCustomPrompt="1"/>
          </p:nvPr>
        </p:nvSpPr>
        <p:spPr>
          <a:xfrm>
            <a:off x="1716642" y="4106612"/>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8" name="文字版面配置區 31">
            <a:extLst>
              <a:ext uri="{FF2B5EF4-FFF2-40B4-BE49-F238E27FC236}">
                <a16:creationId xmlns:a16="http://schemas.microsoft.com/office/drawing/2014/main" id="{3659F429-0C4C-4535-84B0-F9FF4992FFAC}"/>
              </a:ext>
            </a:extLst>
          </p:cNvPr>
          <p:cNvSpPr>
            <a:spLocks noGrp="1"/>
          </p:cNvSpPr>
          <p:nvPr>
            <p:ph type="body" sz="quarter" idx="19" hasCustomPrompt="1"/>
          </p:nvPr>
        </p:nvSpPr>
        <p:spPr>
          <a:xfrm>
            <a:off x="1716642" y="2973350"/>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9" name="文字版面配置區 31">
            <a:extLst>
              <a:ext uri="{FF2B5EF4-FFF2-40B4-BE49-F238E27FC236}">
                <a16:creationId xmlns:a16="http://schemas.microsoft.com/office/drawing/2014/main" id="{E90730BB-969E-4ECC-A395-CAC6A13007F8}"/>
              </a:ext>
            </a:extLst>
          </p:cNvPr>
          <p:cNvSpPr>
            <a:spLocks noGrp="1"/>
          </p:cNvSpPr>
          <p:nvPr>
            <p:ph type="body" sz="quarter" idx="20" hasCustomPrompt="1"/>
          </p:nvPr>
        </p:nvSpPr>
        <p:spPr>
          <a:xfrm>
            <a:off x="1716642" y="1883178"/>
            <a:ext cx="2429008" cy="455002"/>
          </a:xfrm>
          <a:prstGeom prst="rect">
            <a:avLst/>
          </a:prstGeom>
        </p:spPr>
        <p:txBody>
          <a:bodyPr>
            <a:normAutofit/>
          </a:bodyPr>
          <a:lstStyle>
            <a:lvl1pPr marL="0" indent="0" algn="ctr">
              <a:buNone/>
              <a:defRPr sz="2400" b="1">
                <a:solidFill>
                  <a:schemeClr val="bg1"/>
                </a:solidFill>
              </a:defRPr>
            </a:lvl1pPr>
          </a:lstStyle>
          <a:p>
            <a:pPr lvl="0"/>
            <a:r>
              <a:rPr lang="zh-TW" altLang="en-US" dirty="0"/>
              <a:t>文字樣式</a:t>
            </a:r>
          </a:p>
        </p:txBody>
      </p:sp>
      <p:sp>
        <p:nvSpPr>
          <p:cNvPr id="3" name="日期版面配置區 2">
            <a:extLst>
              <a:ext uri="{FF2B5EF4-FFF2-40B4-BE49-F238E27FC236}">
                <a16:creationId xmlns:a16="http://schemas.microsoft.com/office/drawing/2014/main" id="{629C32AC-FB97-4899-A590-6B6E5BC6DF59}"/>
              </a:ext>
            </a:extLst>
          </p:cNvPr>
          <p:cNvSpPr>
            <a:spLocks noGrp="1"/>
          </p:cNvSpPr>
          <p:nvPr>
            <p:ph type="dt" sz="half" idx="21"/>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26" name="群組 11">
            <a:extLst>
              <a:ext uri="{FF2B5EF4-FFF2-40B4-BE49-F238E27FC236}">
                <a16:creationId xmlns:a16="http://schemas.microsoft.com/office/drawing/2014/main" id="{D130EE1E-710A-3545-88CA-2281DFDA001A}"/>
              </a:ext>
            </a:extLst>
          </p:cNvPr>
          <p:cNvGrpSpPr/>
          <p:nvPr userDrawn="1"/>
        </p:nvGrpSpPr>
        <p:grpSpPr>
          <a:xfrm>
            <a:off x="-293799" y="712828"/>
            <a:ext cx="962357" cy="630151"/>
            <a:chOff x="-293799" y="712828"/>
            <a:chExt cx="962357" cy="630151"/>
          </a:xfrm>
        </p:grpSpPr>
        <p:sp>
          <p:nvSpPr>
            <p:cNvPr id="42" name="Diamond 33">
              <a:extLst>
                <a:ext uri="{FF2B5EF4-FFF2-40B4-BE49-F238E27FC236}">
                  <a16:creationId xmlns:a16="http://schemas.microsoft.com/office/drawing/2014/main" id="{15FBDA8C-1E80-B44F-AEA0-38D0E7247900}"/>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43" name="Diamond 33">
              <a:extLst>
                <a:ext uri="{FF2B5EF4-FFF2-40B4-BE49-F238E27FC236}">
                  <a16:creationId xmlns:a16="http://schemas.microsoft.com/office/drawing/2014/main" id="{1EDE557F-E1B2-F94D-862D-C685EE41B6E8}"/>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1" name="投影片編號版面配置區 5">
            <a:extLst>
              <a:ext uri="{FF2B5EF4-FFF2-40B4-BE49-F238E27FC236}">
                <a16:creationId xmlns:a16="http://schemas.microsoft.com/office/drawing/2014/main" id="{A3A4C5ED-AD05-493A-8736-EDD5757DAC23}"/>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48652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項目清單_5點">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60EF0-41D0-49C3-8B6C-EA6BC73BA5E9}"/>
              </a:ext>
            </a:extLst>
          </p:cNvPr>
          <p:cNvSpPr>
            <a:spLocks noGrp="1"/>
          </p:cNvSpPr>
          <p:nvPr>
            <p:ph type="title"/>
          </p:nvPr>
        </p:nvSpPr>
        <p:spPr>
          <a:xfrm>
            <a:off x="838200" y="759035"/>
            <a:ext cx="10515600" cy="537739"/>
          </a:xfrm>
          <a:prstGeom prst="rect">
            <a:avLst/>
          </a:prstGeom>
        </p:spPr>
        <p:txBody>
          <a:bodyPr>
            <a:noAutofit/>
          </a:bodyPr>
          <a:lstStyle>
            <a:lvl1pPr>
              <a:defRPr sz="3200" b="1"/>
            </a:lvl1pPr>
          </a:lstStyle>
          <a:p>
            <a:r>
              <a:rPr lang="zh-TW" altLang="en-US"/>
              <a:t>按一下以編輯母片標題樣式</a:t>
            </a:r>
          </a:p>
        </p:txBody>
      </p:sp>
      <p:grpSp>
        <p:nvGrpSpPr>
          <p:cNvPr id="54" name="群組 53">
            <a:extLst>
              <a:ext uri="{FF2B5EF4-FFF2-40B4-BE49-F238E27FC236}">
                <a16:creationId xmlns:a16="http://schemas.microsoft.com/office/drawing/2014/main" id="{4E1B8A25-1A1C-4C00-96F9-2FE0BADECF00}"/>
              </a:ext>
            </a:extLst>
          </p:cNvPr>
          <p:cNvGrpSpPr/>
          <p:nvPr/>
        </p:nvGrpSpPr>
        <p:grpSpPr>
          <a:xfrm>
            <a:off x="4014222" y="1775738"/>
            <a:ext cx="4163556" cy="4160168"/>
            <a:chOff x="4014222" y="1969170"/>
            <a:chExt cx="4163556" cy="4160168"/>
          </a:xfrm>
        </p:grpSpPr>
        <p:grpSp>
          <p:nvGrpSpPr>
            <p:cNvPr id="55" name="群組 54">
              <a:extLst>
                <a:ext uri="{FF2B5EF4-FFF2-40B4-BE49-F238E27FC236}">
                  <a16:creationId xmlns:a16="http://schemas.microsoft.com/office/drawing/2014/main" id="{23B3F7DC-F6FD-46DA-8EAF-47D1B4F0670E}"/>
                </a:ext>
              </a:extLst>
            </p:cNvPr>
            <p:cNvGrpSpPr/>
            <p:nvPr/>
          </p:nvGrpSpPr>
          <p:grpSpPr>
            <a:xfrm>
              <a:off x="4014222" y="1969170"/>
              <a:ext cx="4163556" cy="4160168"/>
              <a:chOff x="4014222" y="1969170"/>
              <a:chExt cx="4163556" cy="4160168"/>
            </a:xfrm>
          </p:grpSpPr>
          <p:sp>
            <p:nvSpPr>
              <p:cNvPr id="61" name="Freeform 31">
                <a:extLst>
                  <a:ext uri="{FF2B5EF4-FFF2-40B4-BE49-F238E27FC236}">
                    <a16:creationId xmlns:a16="http://schemas.microsoft.com/office/drawing/2014/main" id="{B92F381A-D4A5-42A2-B1C4-D9DE57FAB1B3}"/>
                  </a:ext>
                </a:extLst>
              </p:cNvPr>
              <p:cNvSpPr>
                <a:spLocks/>
              </p:cNvSpPr>
              <p:nvPr/>
            </p:nvSpPr>
            <p:spPr bwMode="auto">
              <a:xfrm>
                <a:off x="4127117" y="1982717"/>
                <a:ext cx="1960981" cy="1790509"/>
              </a:xfrm>
              <a:custGeom>
                <a:avLst/>
                <a:gdLst>
                  <a:gd name="T0" fmla="*/ 241 w 735"/>
                  <a:gd name="T1" fmla="*/ 537 h 671"/>
                  <a:gd name="T2" fmla="*/ 248 w 735"/>
                  <a:gd name="T3" fmla="*/ 544 h 671"/>
                  <a:gd name="T4" fmla="*/ 269 w 735"/>
                  <a:gd name="T5" fmla="*/ 561 h 671"/>
                  <a:gd name="T6" fmla="*/ 334 w 735"/>
                  <a:gd name="T7" fmla="*/ 610 h 671"/>
                  <a:gd name="T8" fmla="*/ 401 w 735"/>
                  <a:gd name="T9" fmla="*/ 653 h 671"/>
                  <a:gd name="T10" fmla="*/ 433 w 735"/>
                  <a:gd name="T11" fmla="*/ 671 h 671"/>
                  <a:gd name="T12" fmla="*/ 434 w 735"/>
                  <a:gd name="T13" fmla="*/ 667 h 671"/>
                  <a:gd name="T14" fmla="*/ 438 w 735"/>
                  <a:gd name="T15" fmla="*/ 655 h 671"/>
                  <a:gd name="T16" fmla="*/ 441 w 735"/>
                  <a:gd name="T17" fmla="*/ 648 h 671"/>
                  <a:gd name="T18" fmla="*/ 445 w 735"/>
                  <a:gd name="T19" fmla="*/ 638 h 671"/>
                  <a:gd name="T20" fmla="*/ 450 w 735"/>
                  <a:gd name="T21" fmla="*/ 628 h 671"/>
                  <a:gd name="T22" fmla="*/ 453 w 735"/>
                  <a:gd name="T23" fmla="*/ 623 h 671"/>
                  <a:gd name="T24" fmla="*/ 456 w 735"/>
                  <a:gd name="T25" fmla="*/ 617 h 671"/>
                  <a:gd name="T26" fmla="*/ 487 w 735"/>
                  <a:gd name="T27" fmla="*/ 569 h 671"/>
                  <a:gd name="T28" fmla="*/ 533 w 735"/>
                  <a:gd name="T29" fmla="*/ 522 h 671"/>
                  <a:gd name="T30" fmla="*/ 587 w 735"/>
                  <a:gd name="T31" fmla="*/ 486 h 671"/>
                  <a:gd name="T32" fmla="*/ 640 w 735"/>
                  <a:gd name="T33" fmla="*/ 465 h 671"/>
                  <a:gd name="T34" fmla="*/ 680 w 735"/>
                  <a:gd name="T35" fmla="*/ 456 h 671"/>
                  <a:gd name="T36" fmla="*/ 692 w 735"/>
                  <a:gd name="T37" fmla="*/ 454 h 671"/>
                  <a:gd name="T38" fmla="*/ 696 w 735"/>
                  <a:gd name="T39" fmla="*/ 453 h 671"/>
                  <a:gd name="T40" fmla="*/ 697 w 735"/>
                  <a:gd name="T41" fmla="*/ 443 h 671"/>
                  <a:gd name="T42" fmla="*/ 699 w 735"/>
                  <a:gd name="T43" fmla="*/ 417 h 671"/>
                  <a:gd name="T44" fmla="*/ 709 w 735"/>
                  <a:gd name="T45" fmla="*/ 338 h 671"/>
                  <a:gd name="T46" fmla="*/ 717 w 735"/>
                  <a:gd name="T47" fmla="*/ 295 h 671"/>
                  <a:gd name="T48" fmla="*/ 726 w 735"/>
                  <a:gd name="T49" fmla="*/ 259 h 671"/>
                  <a:gd name="T50" fmla="*/ 735 w 735"/>
                  <a:gd name="T51" fmla="*/ 223 h 671"/>
                  <a:gd name="T52" fmla="*/ 724 w 735"/>
                  <a:gd name="T53" fmla="*/ 187 h 671"/>
                  <a:gd name="T54" fmla="*/ 711 w 735"/>
                  <a:gd name="T55" fmla="*/ 151 h 671"/>
                  <a:gd name="T56" fmla="*/ 695 w 735"/>
                  <a:gd name="T57" fmla="*/ 110 h 671"/>
                  <a:gd name="T58" fmla="*/ 660 w 735"/>
                  <a:gd name="T59" fmla="*/ 34 h 671"/>
                  <a:gd name="T60" fmla="*/ 647 w 735"/>
                  <a:gd name="T61" fmla="*/ 10 h 671"/>
                  <a:gd name="T62" fmla="*/ 642 w 735"/>
                  <a:gd name="T63" fmla="*/ 0 h 671"/>
                  <a:gd name="T64" fmla="*/ 632 w 735"/>
                  <a:gd name="T65" fmla="*/ 2 h 671"/>
                  <a:gd name="T66" fmla="*/ 605 w 735"/>
                  <a:gd name="T67" fmla="*/ 6 h 671"/>
                  <a:gd name="T68" fmla="*/ 509 w 735"/>
                  <a:gd name="T69" fmla="*/ 28 h 671"/>
                  <a:gd name="T70" fmla="*/ 378 w 735"/>
                  <a:gd name="T71" fmla="*/ 81 h 671"/>
                  <a:gd name="T72" fmla="*/ 243 w 735"/>
                  <a:gd name="T73" fmla="*/ 170 h 671"/>
                  <a:gd name="T74" fmla="*/ 129 w 735"/>
                  <a:gd name="T75" fmla="*/ 286 h 671"/>
                  <a:gd name="T76" fmla="*/ 53 w 735"/>
                  <a:gd name="T77" fmla="*/ 403 h 671"/>
                  <a:gd name="T78" fmla="*/ 46 w 735"/>
                  <a:gd name="T79" fmla="*/ 416 h 671"/>
                  <a:gd name="T80" fmla="*/ 40 w 735"/>
                  <a:gd name="T81" fmla="*/ 429 h 671"/>
                  <a:gd name="T82" fmla="*/ 29 w 735"/>
                  <a:gd name="T83" fmla="*/ 453 h 671"/>
                  <a:gd name="T84" fmla="*/ 19 w 735"/>
                  <a:gd name="T85" fmla="*/ 474 h 671"/>
                  <a:gd name="T86" fmla="*/ 12 w 735"/>
                  <a:gd name="T87" fmla="*/ 492 h 671"/>
                  <a:gd name="T88" fmla="*/ 3 w 735"/>
                  <a:gd name="T89" fmla="*/ 518 h 671"/>
                  <a:gd name="T90" fmla="*/ 0 w 735"/>
                  <a:gd name="T91" fmla="*/ 527 h 671"/>
                  <a:gd name="T92" fmla="*/ 38 w 735"/>
                  <a:gd name="T93" fmla="*/ 525 h 671"/>
                  <a:gd name="T94" fmla="*/ 122 w 735"/>
                  <a:gd name="T95" fmla="*/ 526 h 671"/>
                  <a:gd name="T96" fmla="*/ 204 w 735"/>
                  <a:gd name="T97" fmla="*/ 532 h 671"/>
                  <a:gd name="T98" fmla="*/ 231 w 735"/>
                  <a:gd name="T99" fmla="*/ 536 h 671"/>
                  <a:gd name="T100" fmla="*/ 241 w 735"/>
                  <a:gd name="T101" fmla="*/ 53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5" h="671">
                    <a:moveTo>
                      <a:pt x="241" y="537"/>
                    </a:moveTo>
                    <a:cubicBezTo>
                      <a:pt x="241" y="537"/>
                      <a:pt x="244" y="540"/>
                      <a:pt x="248" y="544"/>
                    </a:cubicBezTo>
                    <a:cubicBezTo>
                      <a:pt x="253" y="548"/>
                      <a:pt x="261" y="554"/>
                      <a:pt x="269" y="561"/>
                    </a:cubicBezTo>
                    <a:cubicBezTo>
                      <a:pt x="286" y="575"/>
                      <a:pt x="310" y="593"/>
                      <a:pt x="334" y="610"/>
                    </a:cubicBezTo>
                    <a:cubicBezTo>
                      <a:pt x="358" y="627"/>
                      <a:pt x="382" y="642"/>
                      <a:pt x="401" y="653"/>
                    </a:cubicBezTo>
                    <a:cubicBezTo>
                      <a:pt x="420" y="664"/>
                      <a:pt x="433" y="671"/>
                      <a:pt x="433" y="671"/>
                    </a:cubicBezTo>
                    <a:cubicBezTo>
                      <a:pt x="433" y="671"/>
                      <a:pt x="433" y="669"/>
                      <a:pt x="434" y="667"/>
                    </a:cubicBezTo>
                    <a:cubicBezTo>
                      <a:pt x="435" y="664"/>
                      <a:pt x="436" y="660"/>
                      <a:pt x="438" y="655"/>
                    </a:cubicBezTo>
                    <a:cubicBezTo>
                      <a:pt x="439" y="653"/>
                      <a:pt x="440" y="650"/>
                      <a:pt x="441" y="648"/>
                    </a:cubicBezTo>
                    <a:cubicBezTo>
                      <a:pt x="443" y="645"/>
                      <a:pt x="444" y="642"/>
                      <a:pt x="445" y="638"/>
                    </a:cubicBezTo>
                    <a:cubicBezTo>
                      <a:pt x="447" y="635"/>
                      <a:pt x="449" y="632"/>
                      <a:pt x="450" y="628"/>
                    </a:cubicBezTo>
                    <a:cubicBezTo>
                      <a:pt x="451" y="626"/>
                      <a:pt x="452" y="625"/>
                      <a:pt x="453" y="623"/>
                    </a:cubicBezTo>
                    <a:cubicBezTo>
                      <a:pt x="454" y="621"/>
                      <a:pt x="455" y="619"/>
                      <a:pt x="456" y="617"/>
                    </a:cubicBezTo>
                    <a:cubicBezTo>
                      <a:pt x="464" y="602"/>
                      <a:pt x="474" y="585"/>
                      <a:pt x="487" y="569"/>
                    </a:cubicBezTo>
                    <a:cubicBezTo>
                      <a:pt x="501" y="552"/>
                      <a:pt x="516" y="536"/>
                      <a:pt x="533" y="522"/>
                    </a:cubicBezTo>
                    <a:cubicBezTo>
                      <a:pt x="550" y="508"/>
                      <a:pt x="569" y="496"/>
                      <a:pt x="587" y="486"/>
                    </a:cubicBezTo>
                    <a:cubicBezTo>
                      <a:pt x="606" y="477"/>
                      <a:pt x="624" y="470"/>
                      <a:pt x="640" y="465"/>
                    </a:cubicBezTo>
                    <a:cubicBezTo>
                      <a:pt x="656" y="460"/>
                      <a:pt x="670" y="457"/>
                      <a:pt x="680" y="456"/>
                    </a:cubicBezTo>
                    <a:cubicBezTo>
                      <a:pt x="685" y="455"/>
                      <a:pt x="689" y="454"/>
                      <a:pt x="692" y="454"/>
                    </a:cubicBezTo>
                    <a:cubicBezTo>
                      <a:pt x="695" y="453"/>
                      <a:pt x="696" y="453"/>
                      <a:pt x="696" y="453"/>
                    </a:cubicBezTo>
                    <a:cubicBezTo>
                      <a:pt x="696" y="453"/>
                      <a:pt x="696" y="450"/>
                      <a:pt x="697" y="443"/>
                    </a:cubicBezTo>
                    <a:cubicBezTo>
                      <a:pt x="697" y="437"/>
                      <a:pt x="698" y="428"/>
                      <a:pt x="699" y="417"/>
                    </a:cubicBezTo>
                    <a:cubicBezTo>
                      <a:pt x="701" y="396"/>
                      <a:pt x="704" y="366"/>
                      <a:pt x="709" y="338"/>
                    </a:cubicBezTo>
                    <a:cubicBezTo>
                      <a:pt x="712" y="323"/>
                      <a:pt x="714" y="309"/>
                      <a:pt x="717" y="295"/>
                    </a:cubicBezTo>
                    <a:cubicBezTo>
                      <a:pt x="720" y="282"/>
                      <a:pt x="723" y="269"/>
                      <a:pt x="726" y="259"/>
                    </a:cubicBezTo>
                    <a:cubicBezTo>
                      <a:pt x="731" y="237"/>
                      <a:pt x="735" y="223"/>
                      <a:pt x="735" y="223"/>
                    </a:cubicBezTo>
                    <a:cubicBezTo>
                      <a:pt x="735" y="223"/>
                      <a:pt x="731" y="209"/>
                      <a:pt x="724" y="187"/>
                    </a:cubicBezTo>
                    <a:cubicBezTo>
                      <a:pt x="721" y="177"/>
                      <a:pt x="716" y="164"/>
                      <a:pt x="711" y="151"/>
                    </a:cubicBezTo>
                    <a:cubicBezTo>
                      <a:pt x="707" y="138"/>
                      <a:pt x="701" y="124"/>
                      <a:pt x="695" y="110"/>
                    </a:cubicBezTo>
                    <a:cubicBezTo>
                      <a:pt x="684" y="82"/>
                      <a:pt x="671" y="55"/>
                      <a:pt x="660" y="34"/>
                    </a:cubicBezTo>
                    <a:cubicBezTo>
                      <a:pt x="655" y="24"/>
                      <a:pt x="650" y="15"/>
                      <a:pt x="647" y="10"/>
                    </a:cubicBezTo>
                    <a:cubicBezTo>
                      <a:pt x="644" y="4"/>
                      <a:pt x="642" y="0"/>
                      <a:pt x="642" y="0"/>
                    </a:cubicBezTo>
                    <a:cubicBezTo>
                      <a:pt x="642" y="0"/>
                      <a:pt x="639" y="1"/>
                      <a:pt x="632" y="2"/>
                    </a:cubicBezTo>
                    <a:cubicBezTo>
                      <a:pt x="626" y="3"/>
                      <a:pt x="617" y="3"/>
                      <a:pt x="605" y="6"/>
                    </a:cubicBezTo>
                    <a:cubicBezTo>
                      <a:pt x="582" y="9"/>
                      <a:pt x="548" y="16"/>
                      <a:pt x="509" y="28"/>
                    </a:cubicBezTo>
                    <a:cubicBezTo>
                      <a:pt x="469" y="40"/>
                      <a:pt x="424" y="57"/>
                      <a:pt x="378" y="81"/>
                    </a:cubicBezTo>
                    <a:cubicBezTo>
                      <a:pt x="332" y="105"/>
                      <a:pt x="285" y="135"/>
                      <a:pt x="243" y="170"/>
                    </a:cubicBezTo>
                    <a:cubicBezTo>
                      <a:pt x="200" y="205"/>
                      <a:pt x="162" y="245"/>
                      <a:pt x="129" y="286"/>
                    </a:cubicBezTo>
                    <a:cubicBezTo>
                      <a:pt x="97" y="326"/>
                      <a:pt x="72" y="367"/>
                      <a:pt x="53" y="403"/>
                    </a:cubicBezTo>
                    <a:cubicBezTo>
                      <a:pt x="51" y="408"/>
                      <a:pt x="48" y="412"/>
                      <a:pt x="46" y="416"/>
                    </a:cubicBezTo>
                    <a:cubicBezTo>
                      <a:pt x="44" y="421"/>
                      <a:pt x="42" y="425"/>
                      <a:pt x="40" y="429"/>
                    </a:cubicBezTo>
                    <a:cubicBezTo>
                      <a:pt x="36" y="438"/>
                      <a:pt x="32" y="445"/>
                      <a:pt x="29" y="453"/>
                    </a:cubicBezTo>
                    <a:cubicBezTo>
                      <a:pt x="25" y="461"/>
                      <a:pt x="22" y="468"/>
                      <a:pt x="19" y="474"/>
                    </a:cubicBezTo>
                    <a:cubicBezTo>
                      <a:pt x="17" y="481"/>
                      <a:pt x="14" y="487"/>
                      <a:pt x="12" y="492"/>
                    </a:cubicBezTo>
                    <a:cubicBezTo>
                      <a:pt x="8" y="503"/>
                      <a:pt x="5" y="512"/>
                      <a:pt x="3" y="518"/>
                    </a:cubicBezTo>
                    <a:cubicBezTo>
                      <a:pt x="1" y="524"/>
                      <a:pt x="0" y="527"/>
                      <a:pt x="0" y="527"/>
                    </a:cubicBezTo>
                    <a:cubicBezTo>
                      <a:pt x="0" y="527"/>
                      <a:pt x="15" y="526"/>
                      <a:pt x="38" y="525"/>
                    </a:cubicBezTo>
                    <a:cubicBezTo>
                      <a:pt x="61" y="525"/>
                      <a:pt x="92" y="525"/>
                      <a:pt x="122" y="526"/>
                    </a:cubicBezTo>
                    <a:cubicBezTo>
                      <a:pt x="152" y="527"/>
                      <a:pt x="182" y="530"/>
                      <a:pt x="204" y="532"/>
                    </a:cubicBezTo>
                    <a:cubicBezTo>
                      <a:pt x="215" y="534"/>
                      <a:pt x="224" y="535"/>
                      <a:pt x="231" y="536"/>
                    </a:cubicBezTo>
                    <a:cubicBezTo>
                      <a:pt x="237" y="537"/>
                      <a:pt x="241" y="537"/>
                      <a:pt x="241" y="537"/>
                    </a:cubicBezTo>
                    <a:close/>
                  </a:path>
                </a:pathLst>
              </a:custGeom>
              <a:solidFill>
                <a:schemeClr val="tx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2">
                <a:extLst>
                  <a:ext uri="{FF2B5EF4-FFF2-40B4-BE49-F238E27FC236}">
                    <a16:creationId xmlns:a16="http://schemas.microsoft.com/office/drawing/2014/main" id="{7CD05E93-0BBF-4907-8F94-3390ED4E8B71}"/>
                  </a:ext>
                </a:extLst>
              </p:cNvPr>
              <p:cNvSpPr>
                <a:spLocks/>
              </p:cNvSpPr>
              <p:nvPr/>
            </p:nvSpPr>
            <p:spPr bwMode="auto">
              <a:xfrm>
                <a:off x="4014222" y="3593724"/>
                <a:ext cx="1572623" cy="2119033"/>
              </a:xfrm>
              <a:custGeom>
                <a:avLst/>
                <a:gdLst>
                  <a:gd name="T0" fmla="*/ 403 w 589"/>
                  <a:gd name="T1" fmla="*/ 568 h 794"/>
                  <a:gd name="T2" fmla="*/ 412 w 589"/>
                  <a:gd name="T3" fmla="*/ 563 h 794"/>
                  <a:gd name="T4" fmla="*/ 434 w 589"/>
                  <a:gd name="T5" fmla="*/ 549 h 794"/>
                  <a:gd name="T6" fmla="*/ 501 w 589"/>
                  <a:gd name="T7" fmla="*/ 502 h 794"/>
                  <a:gd name="T8" fmla="*/ 562 w 589"/>
                  <a:gd name="T9" fmla="*/ 451 h 794"/>
                  <a:gd name="T10" fmla="*/ 589 w 589"/>
                  <a:gd name="T11" fmla="*/ 427 h 794"/>
                  <a:gd name="T12" fmla="*/ 586 w 589"/>
                  <a:gd name="T13" fmla="*/ 424 h 794"/>
                  <a:gd name="T14" fmla="*/ 576 w 589"/>
                  <a:gd name="T15" fmla="*/ 417 h 794"/>
                  <a:gd name="T16" fmla="*/ 570 w 589"/>
                  <a:gd name="T17" fmla="*/ 412 h 794"/>
                  <a:gd name="T18" fmla="*/ 562 w 589"/>
                  <a:gd name="T19" fmla="*/ 405 h 794"/>
                  <a:gd name="T20" fmla="*/ 554 w 589"/>
                  <a:gd name="T21" fmla="*/ 397 h 794"/>
                  <a:gd name="T22" fmla="*/ 550 w 589"/>
                  <a:gd name="T23" fmla="*/ 393 h 794"/>
                  <a:gd name="T24" fmla="*/ 545 w 589"/>
                  <a:gd name="T25" fmla="*/ 388 h 794"/>
                  <a:gd name="T26" fmla="*/ 509 w 589"/>
                  <a:gd name="T27" fmla="*/ 343 h 794"/>
                  <a:gd name="T28" fmla="*/ 479 w 589"/>
                  <a:gd name="T29" fmla="*/ 286 h 794"/>
                  <a:gd name="T30" fmla="*/ 461 w 589"/>
                  <a:gd name="T31" fmla="*/ 223 h 794"/>
                  <a:gd name="T32" fmla="*/ 457 w 589"/>
                  <a:gd name="T33" fmla="*/ 166 h 794"/>
                  <a:gd name="T34" fmla="*/ 461 w 589"/>
                  <a:gd name="T35" fmla="*/ 125 h 794"/>
                  <a:gd name="T36" fmla="*/ 463 w 589"/>
                  <a:gd name="T37" fmla="*/ 113 h 794"/>
                  <a:gd name="T38" fmla="*/ 464 w 589"/>
                  <a:gd name="T39" fmla="*/ 109 h 794"/>
                  <a:gd name="T40" fmla="*/ 454 w 589"/>
                  <a:gd name="T41" fmla="*/ 106 h 794"/>
                  <a:gd name="T42" fmla="*/ 430 w 589"/>
                  <a:gd name="T43" fmla="*/ 96 h 794"/>
                  <a:gd name="T44" fmla="*/ 358 w 589"/>
                  <a:gd name="T45" fmla="*/ 61 h 794"/>
                  <a:gd name="T46" fmla="*/ 320 w 589"/>
                  <a:gd name="T47" fmla="*/ 40 h 794"/>
                  <a:gd name="T48" fmla="*/ 288 w 589"/>
                  <a:gd name="T49" fmla="*/ 21 h 794"/>
                  <a:gd name="T50" fmla="*/ 256 w 589"/>
                  <a:gd name="T51" fmla="*/ 1 h 794"/>
                  <a:gd name="T52" fmla="*/ 219 w 589"/>
                  <a:gd name="T53" fmla="*/ 0 h 794"/>
                  <a:gd name="T54" fmla="*/ 181 w 589"/>
                  <a:gd name="T55" fmla="*/ 1 h 794"/>
                  <a:gd name="T56" fmla="*/ 137 w 589"/>
                  <a:gd name="T57" fmla="*/ 4 h 794"/>
                  <a:gd name="T58" fmla="*/ 54 w 589"/>
                  <a:gd name="T59" fmla="*/ 14 h 794"/>
                  <a:gd name="T60" fmla="*/ 26 w 589"/>
                  <a:gd name="T61" fmla="*/ 19 h 794"/>
                  <a:gd name="T62" fmla="*/ 16 w 589"/>
                  <a:gd name="T63" fmla="*/ 21 h 794"/>
                  <a:gd name="T64" fmla="*/ 14 w 589"/>
                  <a:gd name="T65" fmla="*/ 30 h 794"/>
                  <a:gd name="T66" fmla="*/ 10 w 589"/>
                  <a:gd name="T67" fmla="*/ 57 h 794"/>
                  <a:gd name="T68" fmla="*/ 1 w 589"/>
                  <a:gd name="T69" fmla="*/ 156 h 794"/>
                  <a:gd name="T70" fmla="*/ 11 w 589"/>
                  <a:gd name="T71" fmla="*/ 297 h 794"/>
                  <a:gd name="T72" fmla="*/ 54 w 589"/>
                  <a:gd name="T73" fmla="*/ 453 h 794"/>
                  <a:gd name="T74" fmla="*/ 129 w 589"/>
                  <a:gd name="T75" fmla="*/ 596 h 794"/>
                  <a:gd name="T76" fmla="*/ 217 w 589"/>
                  <a:gd name="T77" fmla="*/ 705 h 794"/>
                  <a:gd name="T78" fmla="*/ 228 w 589"/>
                  <a:gd name="T79" fmla="*/ 716 h 794"/>
                  <a:gd name="T80" fmla="*/ 238 w 589"/>
                  <a:gd name="T81" fmla="*/ 726 h 794"/>
                  <a:gd name="T82" fmla="*/ 257 w 589"/>
                  <a:gd name="T83" fmla="*/ 744 h 794"/>
                  <a:gd name="T84" fmla="*/ 274 w 589"/>
                  <a:gd name="T85" fmla="*/ 759 h 794"/>
                  <a:gd name="T86" fmla="*/ 290 w 589"/>
                  <a:gd name="T87" fmla="*/ 772 h 794"/>
                  <a:gd name="T88" fmla="*/ 311 w 589"/>
                  <a:gd name="T89" fmla="*/ 789 h 794"/>
                  <a:gd name="T90" fmla="*/ 319 w 589"/>
                  <a:gd name="T91" fmla="*/ 794 h 794"/>
                  <a:gd name="T92" fmla="*/ 329 w 589"/>
                  <a:gd name="T93" fmla="*/ 757 h 794"/>
                  <a:gd name="T94" fmla="*/ 355 w 589"/>
                  <a:gd name="T95" fmla="*/ 678 h 794"/>
                  <a:gd name="T96" fmla="*/ 387 w 589"/>
                  <a:gd name="T97" fmla="*/ 602 h 794"/>
                  <a:gd name="T98" fmla="*/ 398 w 589"/>
                  <a:gd name="T99" fmla="*/ 577 h 794"/>
                  <a:gd name="T100" fmla="*/ 403 w 589"/>
                  <a:gd name="T101" fmla="*/ 56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9" h="794">
                    <a:moveTo>
                      <a:pt x="403" y="568"/>
                    </a:moveTo>
                    <a:cubicBezTo>
                      <a:pt x="403" y="568"/>
                      <a:pt x="406" y="566"/>
                      <a:pt x="412" y="563"/>
                    </a:cubicBezTo>
                    <a:cubicBezTo>
                      <a:pt x="417" y="560"/>
                      <a:pt x="425" y="555"/>
                      <a:pt x="434" y="549"/>
                    </a:cubicBezTo>
                    <a:cubicBezTo>
                      <a:pt x="453" y="537"/>
                      <a:pt x="477" y="520"/>
                      <a:pt x="501" y="502"/>
                    </a:cubicBezTo>
                    <a:cubicBezTo>
                      <a:pt x="524" y="485"/>
                      <a:pt x="546" y="466"/>
                      <a:pt x="562" y="451"/>
                    </a:cubicBezTo>
                    <a:cubicBezTo>
                      <a:pt x="579" y="437"/>
                      <a:pt x="589" y="427"/>
                      <a:pt x="589" y="427"/>
                    </a:cubicBezTo>
                    <a:cubicBezTo>
                      <a:pt x="589" y="427"/>
                      <a:pt x="588" y="426"/>
                      <a:pt x="586" y="424"/>
                    </a:cubicBezTo>
                    <a:cubicBezTo>
                      <a:pt x="584" y="423"/>
                      <a:pt x="580" y="420"/>
                      <a:pt x="576" y="417"/>
                    </a:cubicBezTo>
                    <a:cubicBezTo>
                      <a:pt x="574" y="415"/>
                      <a:pt x="572" y="413"/>
                      <a:pt x="570" y="412"/>
                    </a:cubicBezTo>
                    <a:cubicBezTo>
                      <a:pt x="567" y="409"/>
                      <a:pt x="565" y="407"/>
                      <a:pt x="562" y="405"/>
                    </a:cubicBezTo>
                    <a:cubicBezTo>
                      <a:pt x="559" y="403"/>
                      <a:pt x="557" y="400"/>
                      <a:pt x="554" y="397"/>
                    </a:cubicBezTo>
                    <a:cubicBezTo>
                      <a:pt x="553" y="396"/>
                      <a:pt x="551" y="394"/>
                      <a:pt x="550" y="393"/>
                    </a:cubicBezTo>
                    <a:cubicBezTo>
                      <a:pt x="548" y="392"/>
                      <a:pt x="547" y="390"/>
                      <a:pt x="545" y="388"/>
                    </a:cubicBezTo>
                    <a:cubicBezTo>
                      <a:pt x="533" y="376"/>
                      <a:pt x="520" y="361"/>
                      <a:pt x="509" y="343"/>
                    </a:cubicBezTo>
                    <a:cubicBezTo>
                      <a:pt x="497" y="326"/>
                      <a:pt x="486" y="306"/>
                      <a:pt x="479" y="286"/>
                    </a:cubicBezTo>
                    <a:cubicBezTo>
                      <a:pt x="470" y="265"/>
                      <a:pt x="465" y="244"/>
                      <a:pt x="461" y="223"/>
                    </a:cubicBezTo>
                    <a:cubicBezTo>
                      <a:pt x="458" y="203"/>
                      <a:pt x="457" y="183"/>
                      <a:pt x="457" y="166"/>
                    </a:cubicBezTo>
                    <a:cubicBezTo>
                      <a:pt x="458" y="149"/>
                      <a:pt x="459" y="135"/>
                      <a:pt x="461" y="125"/>
                    </a:cubicBezTo>
                    <a:cubicBezTo>
                      <a:pt x="461" y="120"/>
                      <a:pt x="463" y="116"/>
                      <a:pt x="463" y="113"/>
                    </a:cubicBezTo>
                    <a:cubicBezTo>
                      <a:pt x="463" y="111"/>
                      <a:pt x="464" y="109"/>
                      <a:pt x="464" y="109"/>
                    </a:cubicBezTo>
                    <a:cubicBezTo>
                      <a:pt x="464" y="109"/>
                      <a:pt x="460" y="108"/>
                      <a:pt x="454" y="106"/>
                    </a:cubicBezTo>
                    <a:cubicBezTo>
                      <a:pt x="448" y="103"/>
                      <a:pt x="440" y="100"/>
                      <a:pt x="430" y="96"/>
                    </a:cubicBezTo>
                    <a:cubicBezTo>
                      <a:pt x="410" y="87"/>
                      <a:pt x="384" y="75"/>
                      <a:pt x="358" y="61"/>
                    </a:cubicBezTo>
                    <a:cubicBezTo>
                      <a:pt x="345" y="54"/>
                      <a:pt x="332" y="47"/>
                      <a:pt x="320" y="40"/>
                    </a:cubicBezTo>
                    <a:cubicBezTo>
                      <a:pt x="308" y="34"/>
                      <a:pt x="297" y="27"/>
                      <a:pt x="288" y="21"/>
                    </a:cubicBezTo>
                    <a:cubicBezTo>
                      <a:pt x="269" y="9"/>
                      <a:pt x="256" y="1"/>
                      <a:pt x="256" y="1"/>
                    </a:cubicBezTo>
                    <a:cubicBezTo>
                      <a:pt x="256" y="1"/>
                      <a:pt x="242" y="0"/>
                      <a:pt x="219" y="0"/>
                    </a:cubicBezTo>
                    <a:cubicBezTo>
                      <a:pt x="208" y="1"/>
                      <a:pt x="195" y="1"/>
                      <a:pt x="181" y="1"/>
                    </a:cubicBezTo>
                    <a:cubicBezTo>
                      <a:pt x="167" y="2"/>
                      <a:pt x="152" y="3"/>
                      <a:pt x="137" y="4"/>
                    </a:cubicBezTo>
                    <a:cubicBezTo>
                      <a:pt x="107" y="6"/>
                      <a:pt x="77" y="10"/>
                      <a:pt x="54" y="14"/>
                    </a:cubicBezTo>
                    <a:cubicBezTo>
                      <a:pt x="43" y="16"/>
                      <a:pt x="33" y="18"/>
                      <a:pt x="26" y="19"/>
                    </a:cubicBezTo>
                    <a:cubicBezTo>
                      <a:pt x="20" y="20"/>
                      <a:pt x="16" y="21"/>
                      <a:pt x="16" y="21"/>
                    </a:cubicBezTo>
                    <a:cubicBezTo>
                      <a:pt x="16" y="21"/>
                      <a:pt x="15" y="24"/>
                      <a:pt x="14" y="30"/>
                    </a:cubicBezTo>
                    <a:cubicBezTo>
                      <a:pt x="13" y="37"/>
                      <a:pt x="11" y="46"/>
                      <a:pt x="10" y="57"/>
                    </a:cubicBezTo>
                    <a:cubicBezTo>
                      <a:pt x="6" y="81"/>
                      <a:pt x="2" y="115"/>
                      <a:pt x="1" y="156"/>
                    </a:cubicBezTo>
                    <a:cubicBezTo>
                      <a:pt x="0" y="197"/>
                      <a:pt x="3" y="246"/>
                      <a:pt x="11" y="297"/>
                    </a:cubicBezTo>
                    <a:cubicBezTo>
                      <a:pt x="19" y="348"/>
                      <a:pt x="34" y="402"/>
                      <a:pt x="54" y="453"/>
                    </a:cubicBezTo>
                    <a:cubicBezTo>
                      <a:pt x="74" y="505"/>
                      <a:pt x="101" y="553"/>
                      <a:pt x="129" y="596"/>
                    </a:cubicBezTo>
                    <a:cubicBezTo>
                      <a:pt x="158" y="639"/>
                      <a:pt x="189" y="676"/>
                      <a:pt x="217" y="705"/>
                    </a:cubicBezTo>
                    <a:cubicBezTo>
                      <a:pt x="221" y="709"/>
                      <a:pt x="224" y="713"/>
                      <a:pt x="228" y="716"/>
                    </a:cubicBezTo>
                    <a:cubicBezTo>
                      <a:pt x="231" y="720"/>
                      <a:pt x="235" y="723"/>
                      <a:pt x="238" y="726"/>
                    </a:cubicBezTo>
                    <a:cubicBezTo>
                      <a:pt x="245" y="733"/>
                      <a:pt x="251" y="739"/>
                      <a:pt x="257" y="744"/>
                    </a:cubicBezTo>
                    <a:cubicBezTo>
                      <a:pt x="263" y="750"/>
                      <a:pt x="269" y="755"/>
                      <a:pt x="274" y="759"/>
                    </a:cubicBezTo>
                    <a:cubicBezTo>
                      <a:pt x="280" y="764"/>
                      <a:pt x="285" y="768"/>
                      <a:pt x="290" y="772"/>
                    </a:cubicBezTo>
                    <a:cubicBezTo>
                      <a:pt x="299" y="779"/>
                      <a:pt x="306" y="785"/>
                      <a:pt x="311" y="789"/>
                    </a:cubicBezTo>
                    <a:cubicBezTo>
                      <a:pt x="316" y="792"/>
                      <a:pt x="319" y="794"/>
                      <a:pt x="319" y="794"/>
                    </a:cubicBezTo>
                    <a:cubicBezTo>
                      <a:pt x="319" y="794"/>
                      <a:pt x="323" y="779"/>
                      <a:pt x="329" y="757"/>
                    </a:cubicBezTo>
                    <a:cubicBezTo>
                      <a:pt x="335" y="735"/>
                      <a:pt x="345" y="706"/>
                      <a:pt x="355" y="678"/>
                    </a:cubicBezTo>
                    <a:cubicBezTo>
                      <a:pt x="366" y="650"/>
                      <a:pt x="377" y="622"/>
                      <a:pt x="387" y="602"/>
                    </a:cubicBezTo>
                    <a:cubicBezTo>
                      <a:pt x="391" y="592"/>
                      <a:pt x="395" y="583"/>
                      <a:pt x="398" y="577"/>
                    </a:cubicBezTo>
                    <a:cubicBezTo>
                      <a:pt x="401" y="572"/>
                      <a:pt x="403" y="568"/>
                      <a:pt x="403" y="568"/>
                    </a:cubicBezTo>
                    <a:close/>
                  </a:path>
                </a:pathLst>
              </a:custGeom>
              <a:solidFill>
                <a:schemeClr val="accent4"/>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33">
                <a:extLst>
                  <a:ext uri="{FF2B5EF4-FFF2-40B4-BE49-F238E27FC236}">
                    <a16:creationId xmlns:a16="http://schemas.microsoft.com/office/drawing/2014/main" id="{E6E301A4-853A-420D-88AB-44AC167E43C6}"/>
                  </a:ext>
                </a:extLst>
              </p:cNvPr>
              <p:cNvSpPr>
                <a:spLocks/>
              </p:cNvSpPr>
              <p:nvPr/>
            </p:nvSpPr>
            <p:spPr bwMode="auto">
              <a:xfrm>
                <a:off x="5092366" y="4738476"/>
                <a:ext cx="2212735" cy="1390862"/>
              </a:xfrm>
              <a:custGeom>
                <a:avLst/>
                <a:gdLst>
                  <a:gd name="T0" fmla="*/ 640 w 829"/>
                  <a:gd name="T1" fmla="*/ 221 h 521"/>
                  <a:gd name="T2" fmla="*/ 638 w 829"/>
                  <a:gd name="T3" fmla="*/ 211 h 521"/>
                  <a:gd name="T4" fmla="*/ 631 w 829"/>
                  <a:gd name="T5" fmla="*/ 185 h 521"/>
                  <a:gd name="T6" fmla="*/ 607 w 829"/>
                  <a:gd name="T7" fmla="*/ 108 h 521"/>
                  <a:gd name="T8" fmla="*/ 578 w 829"/>
                  <a:gd name="T9" fmla="*/ 33 h 521"/>
                  <a:gd name="T10" fmla="*/ 563 w 829"/>
                  <a:gd name="T11" fmla="*/ 0 h 521"/>
                  <a:gd name="T12" fmla="*/ 559 w 829"/>
                  <a:gd name="T13" fmla="*/ 3 h 521"/>
                  <a:gd name="T14" fmla="*/ 549 w 829"/>
                  <a:gd name="T15" fmla="*/ 10 h 521"/>
                  <a:gd name="T16" fmla="*/ 542 w 829"/>
                  <a:gd name="T17" fmla="*/ 14 h 521"/>
                  <a:gd name="T18" fmla="*/ 534 w 829"/>
                  <a:gd name="T19" fmla="*/ 19 h 521"/>
                  <a:gd name="T20" fmla="*/ 524 w 829"/>
                  <a:gd name="T21" fmla="*/ 25 h 521"/>
                  <a:gd name="T22" fmla="*/ 519 w 829"/>
                  <a:gd name="T23" fmla="*/ 28 h 521"/>
                  <a:gd name="T24" fmla="*/ 513 w 829"/>
                  <a:gd name="T25" fmla="*/ 30 h 521"/>
                  <a:gd name="T26" fmla="*/ 459 w 829"/>
                  <a:gd name="T27" fmla="*/ 51 h 521"/>
                  <a:gd name="T28" fmla="*/ 394 w 829"/>
                  <a:gd name="T29" fmla="*/ 62 h 521"/>
                  <a:gd name="T30" fmla="*/ 330 w 829"/>
                  <a:gd name="T31" fmla="*/ 59 h 521"/>
                  <a:gd name="T32" fmla="*/ 274 w 829"/>
                  <a:gd name="T33" fmla="*/ 45 h 521"/>
                  <a:gd name="T34" fmla="*/ 236 w 829"/>
                  <a:gd name="T35" fmla="*/ 29 h 521"/>
                  <a:gd name="T36" fmla="*/ 226 w 829"/>
                  <a:gd name="T37" fmla="*/ 24 h 521"/>
                  <a:gd name="T38" fmla="*/ 222 w 829"/>
                  <a:gd name="T39" fmla="*/ 22 h 521"/>
                  <a:gd name="T40" fmla="*/ 216 w 829"/>
                  <a:gd name="T41" fmla="*/ 29 h 521"/>
                  <a:gd name="T42" fmla="*/ 199 w 829"/>
                  <a:gd name="T43" fmla="*/ 49 h 521"/>
                  <a:gd name="T44" fmla="*/ 144 w 829"/>
                  <a:gd name="T45" fmla="*/ 108 h 521"/>
                  <a:gd name="T46" fmla="*/ 112 w 829"/>
                  <a:gd name="T47" fmla="*/ 137 h 521"/>
                  <a:gd name="T48" fmla="*/ 84 w 829"/>
                  <a:gd name="T49" fmla="*/ 162 h 521"/>
                  <a:gd name="T50" fmla="*/ 55 w 829"/>
                  <a:gd name="T51" fmla="*/ 185 h 521"/>
                  <a:gd name="T52" fmla="*/ 43 w 829"/>
                  <a:gd name="T53" fmla="*/ 220 h 521"/>
                  <a:gd name="T54" fmla="*/ 32 w 829"/>
                  <a:gd name="T55" fmla="*/ 257 h 521"/>
                  <a:gd name="T56" fmla="*/ 21 w 829"/>
                  <a:gd name="T57" fmla="*/ 300 h 521"/>
                  <a:gd name="T58" fmla="*/ 5 w 829"/>
                  <a:gd name="T59" fmla="*/ 382 h 521"/>
                  <a:gd name="T60" fmla="*/ 1 w 829"/>
                  <a:gd name="T61" fmla="*/ 409 h 521"/>
                  <a:gd name="T62" fmla="*/ 0 w 829"/>
                  <a:gd name="T63" fmla="*/ 420 h 521"/>
                  <a:gd name="T64" fmla="*/ 8 w 829"/>
                  <a:gd name="T65" fmla="*/ 425 h 521"/>
                  <a:gd name="T66" fmla="*/ 33 w 829"/>
                  <a:gd name="T67" fmla="*/ 437 h 521"/>
                  <a:gd name="T68" fmla="*/ 124 w 829"/>
                  <a:gd name="T69" fmla="*/ 476 h 521"/>
                  <a:gd name="T70" fmla="*/ 260 w 829"/>
                  <a:gd name="T71" fmla="*/ 510 h 521"/>
                  <a:gd name="T72" fmla="*/ 422 w 829"/>
                  <a:gd name="T73" fmla="*/ 517 h 521"/>
                  <a:gd name="T74" fmla="*/ 582 w 829"/>
                  <a:gd name="T75" fmla="*/ 490 h 521"/>
                  <a:gd name="T76" fmla="*/ 713 w 829"/>
                  <a:gd name="T77" fmla="*/ 440 h 521"/>
                  <a:gd name="T78" fmla="*/ 726 w 829"/>
                  <a:gd name="T79" fmla="*/ 434 h 521"/>
                  <a:gd name="T80" fmla="*/ 739 w 829"/>
                  <a:gd name="T81" fmla="*/ 427 h 521"/>
                  <a:gd name="T82" fmla="*/ 762 w 829"/>
                  <a:gd name="T83" fmla="*/ 414 h 521"/>
                  <a:gd name="T84" fmla="*/ 782 w 829"/>
                  <a:gd name="T85" fmla="*/ 403 h 521"/>
                  <a:gd name="T86" fmla="*/ 798 w 829"/>
                  <a:gd name="T87" fmla="*/ 392 h 521"/>
                  <a:gd name="T88" fmla="*/ 821 w 829"/>
                  <a:gd name="T89" fmla="*/ 377 h 521"/>
                  <a:gd name="T90" fmla="*/ 829 w 829"/>
                  <a:gd name="T91" fmla="*/ 371 h 521"/>
                  <a:gd name="T92" fmla="*/ 797 w 829"/>
                  <a:gd name="T93" fmla="*/ 350 h 521"/>
                  <a:gd name="T94" fmla="*/ 729 w 829"/>
                  <a:gd name="T95" fmla="*/ 301 h 521"/>
                  <a:gd name="T96" fmla="*/ 667 w 829"/>
                  <a:gd name="T97" fmla="*/ 247 h 521"/>
                  <a:gd name="T98" fmla="*/ 647 w 829"/>
                  <a:gd name="T99" fmla="*/ 229 h 521"/>
                  <a:gd name="T100" fmla="*/ 640 w 829"/>
                  <a:gd name="T101" fmla="*/ 2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9" h="521">
                    <a:moveTo>
                      <a:pt x="640" y="221"/>
                    </a:moveTo>
                    <a:cubicBezTo>
                      <a:pt x="640" y="221"/>
                      <a:pt x="639" y="218"/>
                      <a:pt x="638" y="211"/>
                    </a:cubicBezTo>
                    <a:cubicBezTo>
                      <a:pt x="636" y="205"/>
                      <a:pt x="634" y="196"/>
                      <a:pt x="631" y="185"/>
                    </a:cubicBezTo>
                    <a:cubicBezTo>
                      <a:pt x="625" y="164"/>
                      <a:pt x="617" y="136"/>
                      <a:pt x="607" y="108"/>
                    </a:cubicBezTo>
                    <a:cubicBezTo>
                      <a:pt x="598" y="80"/>
                      <a:pt x="587" y="53"/>
                      <a:pt x="578" y="33"/>
                    </a:cubicBezTo>
                    <a:cubicBezTo>
                      <a:pt x="569" y="13"/>
                      <a:pt x="563" y="0"/>
                      <a:pt x="563" y="0"/>
                    </a:cubicBezTo>
                    <a:cubicBezTo>
                      <a:pt x="563" y="0"/>
                      <a:pt x="562" y="1"/>
                      <a:pt x="559" y="3"/>
                    </a:cubicBezTo>
                    <a:cubicBezTo>
                      <a:pt x="557" y="4"/>
                      <a:pt x="554" y="7"/>
                      <a:pt x="549" y="10"/>
                    </a:cubicBezTo>
                    <a:cubicBezTo>
                      <a:pt x="547" y="11"/>
                      <a:pt x="545" y="13"/>
                      <a:pt x="542" y="14"/>
                    </a:cubicBezTo>
                    <a:cubicBezTo>
                      <a:pt x="540" y="16"/>
                      <a:pt x="537" y="17"/>
                      <a:pt x="534" y="19"/>
                    </a:cubicBezTo>
                    <a:cubicBezTo>
                      <a:pt x="531" y="21"/>
                      <a:pt x="527" y="23"/>
                      <a:pt x="524" y="25"/>
                    </a:cubicBezTo>
                    <a:cubicBezTo>
                      <a:pt x="522" y="26"/>
                      <a:pt x="520" y="27"/>
                      <a:pt x="519" y="28"/>
                    </a:cubicBezTo>
                    <a:cubicBezTo>
                      <a:pt x="517" y="29"/>
                      <a:pt x="515" y="29"/>
                      <a:pt x="513" y="30"/>
                    </a:cubicBezTo>
                    <a:cubicBezTo>
                      <a:pt x="497" y="38"/>
                      <a:pt x="479" y="45"/>
                      <a:pt x="459" y="51"/>
                    </a:cubicBezTo>
                    <a:cubicBezTo>
                      <a:pt x="438" y="57"/>
                      <a:pt x="417" y="61"/>
                      <a:pt x="394" y="62"/>
                    </a:cubicBezTo>
                    <a:cubicBezTo>
                      <a:pt x="372" y="64"/>
                      <a:pt x="350" y="62"/>
                      <a:pt x="330" y="59"/>
                    </a:cubicBezTo>
                    <a:cubicBezTo>
                      <a:pt x="309" y="56"/>
                      <a:pt x="290" y="51"/>
                      <a:pt x="274" y="45"/>
                    </a:cubicBezTo>
                    <a:cubicBezTo>
                      <a:pt x="258" y="40"/>
                      <a:pt x="245" y="34"/>
                      <a:pt x="236" y="29"/>
                    </a:cubicBezTo>
                    <a:cubicBezTo>
                      <a:pt x="232" y="27"/>
                      <a:pt x="228" y="25"/>
                      <a:pt x="226" y="24"/>
                    </a:cubicBezTo>
                    <a:cubicBezTo>
                      <a:pt x="223" y="22"/>
                      <a:pt x="222" y="22"/>
                      <a:pt x="222" y="22"/>
                    </a:cubicBezTo>
                    <a:cubicBezTo>
                      <a:pt x="222" y="22"/>
                      <a:pt x="220" y="25"/>
                      <a:pt x="216" y="29"/>
                    </a:cubicBezTo>
                    <a:cubicBezTo>
                      <a:pt x="212" y="34"/>
                      <a:pt x="206" y="41"/>
                      <a:pt x="199" y="49"/>
                    </a:cubicBezTo>
                    <a:cubicBezTo>
                      <a:pt x="185" y="66"/>
                      <a:pt x="165" y="87"/>
                      <a:pt x="144" y="108"/>
                    </a:cubicBezTo>
                    <a:cubicBezTo>
                      <a:pt x="133" y="118"/>
                      <a:pt x="123" y="128"/>
                      <a:pt x="112" y="137"/>
                    </a:cubicBezTo>
                    <a:cubicBezTo>
                      <a:pt x="102" y="146"/>
                      <a:pt x="92" y="155"/>
                      <a:pt x="84" y="162"/>
                    </a:cubicBezTo>
                    <a:cubicBezTo>
                      <a:pt x="67" y="176"/>
                      <a:pt x="55" y="185"/>
                      <a:pt x="55" y="185"/>
                    </a:cubicBezTo>
                    <a:cubicBezTo>
                      <a:pt x="55" y="185"/>
                      <a:pt x="50" y="199"/>
                      <a:pt x="43" y="220"/>
                    </a:cubicBezTo>
                    <a:cubicBezTo>
                      <a:pt x="40" y="231"/>
                      <a:pt x="36" y="244"/>
                      <a:pt x="32" y="257"/>
                    </a:cubicBezTo>
                    <a:cubicBezTo>
                      <a:pt x="28" y="271"/>
                      <a:pt x="25" y="285"/>
                      <a:pt x="21" y="300"/>
                    </a:cubicBezTo>
                    <a:cubicBezTo>
                      <a:pt x="14" y="329"/>
                      <a:pt x="9" y="359"/>
                      <a:pt x="5" y="382"/>
                    </a:cubicBezTo>
                    <a:cubicBezTo>
                      <a:pt x="3" y="393"/>
                      <a:pt x="2" y="403"/>
                      <a:pt x="1" y="409"/>
                    </a:cubicBezTo>
                    <a:cubicBezTo>
                      <a:pt x="0" y="416"/>
                      <a:pt x="0" y="420"/>
                      <a:pt x="0" y="420"/>
                    </a:cubicBezTo>
                    <a:cubicBezTo>
                      <a:pt x="0" y="420"/>
                      <a:pt x="3" y="422"/>
                      <a:pt x="8" y="425"/>
                    </a:cubicBezTo>
                    <a:cubicBezTo>
                      <a:pt x="14" y="428"/>
                      <a:pt x="22" y="432"/>
                      <a:pt x="33" y="437"/>
                    </a:cubicBezTo>
                    <a:cubicBezTo>
                      <a:pt x="54" y="448"/>
                      <a:pt x="85" y="462"/>
                      <a:pt x="124" y="476"/>
                    </a:cubicBezTo>
                    <a:cubicBezTo>
                      <a:pt x="163" y="489"/>
                      <a:pt x="209" y="502"/>
                      <a:pt x="260" y="510"/>
                    </a:cubicBezTo>
                    <a:cubicBezTo>
                      <a:pt x="312" y="518"/>
                      <a:pt x="367" y="521"/>
                      <a:pt x="422" y="517"/>
                    </a:cubicBezTo>
                    <a:cubicBezTo>
                      <a:pt x="478" y="514"/>
                      <a:pt x="532" y="504"/>
                      <a:pt x="582" y="490"/>
                    </a:cubicBezTo>
                    <a:cubicBezTo>
                      <a:pt x="632" y="476"/>
                      <a:pt x="676" y="458"/>
                      <a:pt x="713" y="440"/>
                    </a:cubicBezTo>
                    <a:cubicBezTo>
                      <a:pt x="718" y="438"/>
                      <a:pt x="722" y="436"/>
                      <a:pt x="726" y="434"/>
                    </a:cubicBezTo>
                    <a:cubicBezTo>
                      <a:pt x="731" y="431"/>
                      <a:pt x="735" y="429"/>
                      <a:pt x="739" y="427"/>
                    </a:cubicBezTo>
                    <a:cubicBezTo>
                      <a:pt x="747" y="423"/>
                      <a:pt x="755" y="419"/>
                      <a:pt x="762" y="414"/>
                    </a:cubicBezTo>
                    <a:cubicBezTo>
                      <a:pt x="769" y="410"/>
                      <a:pt x="776" y="406"/>
                      <a:pt x="782" y="403"/>
                    </a:cubicBezTo>
                    <a:cubicBezTo>
                      <a:pt x="788" y="399"/>
                      <a:pt x="793" y="395"/>
                      <a:pt x="798" y="392"/>
                    </a:cubicBezTo>
                    <a:cubicBezTo>
                      <a:pt x="808" y="386"/>
                      <a:pt x="816" y="380"/>
                      <a:pt x="821" y="377"/>
                    </a:cubicBezTo>
                    <a:cubicBezTo>
                      <a:pt x="826" y="373"/>
                      <a:pt x="829" y="371"/>
                      <a:pt x="829" y="371"/>
                    </a:cubicBezTo>
                    <a:cubicBezTo>
                      <a:pt x="829" y="371"/>
                      <a:pt x="816" y="363"/>
                      <a:pt x="797" y="350"/>
                    </a:cubicBezTo>
                    <a:cubicBezTo>
                      <a:pt x="778" y="337"/>
                      <a:pt x="753" y="319"/>
                      <a:pt x="729" y="301"/>
                    </a:cubicBezTo>
                    <a:cubicBezTo>
                      <a:pt x="706" y="282"/>
                      <a:pt x="683" y="262"/>
                      <a:pt x="667" y="247"/>
                    </a:cubicBezTo>
                    <a:cubicBezTo>
                      <a:pt x="659" y="239"/>
                      <a:pt x="652" y="233"/>
                      <a:pt x="647" y="229"/>
                    </a:cubicBezTo>
                    <a:cubicBezTo>
                      <a:pt x="643" y="224"/>
                      <a:pt x="640" y="221"/>
                      <a:pt x="640" y="221"/>
                    </a:cubicBezTo>
                    <a:close/>
                  </a:path>
                </a:pathLst>
              </a:custGeom>
              <a:solidFill>
                <a:schemeClr val="accent3"/>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34">
                <a:extLst>
                  <a:ext uri="{FF2B5EF4-FFF2-40B4-BE49-F238E27FC236}">
                    <a16:creationId xmlns:a16="http://schemas.microsoft.com/office/drawing/2014/main" id="{D58DEC0E-D234-4FCE-AD92-207C08C72902}"/>
                  </a:ext>
                </a:extLst>
              </p:cNvPr>
              <p:cNvSpPr>
                <a:spLocks/>
              </p:cNvSpPr>
              <p:nvPr/>
            </p:nvSpPr>
            <p:spPr bwMode="auto">
              <a:xfrm>
                <a:off x="6686439" y="3415351"/>
                <a:ext cx="1491339" cy="2142740"/>
              </a:xfrm>
              <a:custGeom>
                <a:avLst/>
                <a:gdLst>
                  <a:gd name="T0" fmla="*/ 319 w 559"/>
                  <a:gd name="T1" fmla="*/ 133 h 803"/>
                  <a:gd name="T2" fmla="*/ 309 w 559"/>
                  <a:gd name="T3" fmla="*/ 132 h 803"/>
                  <a:gd name="T4" fmla="*/ 282 w 559"/>
                  <a:gd name="T5" fmla="*/ 130 h 803"/>
                  <a:gd name="T6" fmla="*/ 201 w 559"/>
                  <a:gd name="T7" fmla="*/ 129 h 803"/>
                  <a:gd name="T8" fmla="*/ 121 w 559"/>
                  <a:gd name="T9" fmla="*/ 134 h 803"/>
                  <a:gd name="T10" fmla="*/ 85 w 559"/>
                  <a:gd name="T11" fmla="*/ 138 h 803"/>
                  <a:gd name="T12" fmla="*/ 86 w 559"/>
                  <a:gd name="T13" fmla="*/ 142 h 803"/>
                  <a:gd name="T14" fmla="*/ 90 w 559"/>
                  <a:gd name="T15" fmla="*/ 154 h 803"/>
                  <a:gd name="T16" fmla="*/ 92 w 559"/>
                  <a:gd name="T17" fmla="*/ 162 h 803"/>
                  <a:gd name="T18" fmla="*/ 94 w 559"/>
                  <a:gd name="T19" fmla="*/ 172 h 803"/>
                  <a:gd name="T20" fmla="*/ 96 w 559"/>
                  <a:gd name="T21" fmla="*/ 183 h 803"/>
                  <a:gd name="T22" fmla="*/ 97 w 559"/>
                  <a:gd name="T23" fmla="*/ 189 h 803"/>
                  <a:gd name="T24" fmla="*/ 98 w 559"/>
                  <a:gd name="T25" fmla="*/ 195 h 803"/>
                  <a:gd name="T26" fmla="*/ 101 w 559"/>
                  <a:gd name="T27" fmla="*/ 253 h 803"/>
                  <a:gd name="T28" fmla="*/ 92 w 559"/>
                  <a:gd name="T29" fmla="*/ 317 h 803"/>
                  <a:gd name="T30" fmla="*/ 69 w 559"/>
                  <a:gd name="T31" fmla="*/ 378 h 803"/>
                  <a:gd name="T32" fmla="*/ 38 w 559"/>
                  <a:gd name="T33" fmla="*/ 426 h 803"/>
                  <a:gd name="T34" fmla="*/ 11 w 559"/>
                  <a:gd name="T35" fmla="*/ 458 h 803"/>
                  <a:gd name="T36" fmla="*/ 3 w 559"/>
                  <a:gd name="T37" fmla="*/ 466 h 803"/>
                  <a:gd name="T38" fmla="*/ 0 w 559"/>
                  <a:gd name="T39" fmla="*/ 469 h 803"/>
                  <a:gd name="T40" fmla="*/ 5 w 559"/>
                  <a:gd name="T41" fmla="*/ 477 h 803"/>
                  <a:gd name="T42" fmla="*/ 19 w 559"/>
                  <a:gd name="T43" fmla="*/ 499 h 803"/>
                  <a:gd name="T44" fmla="*/ 57 w 559"/>
                  <a:gd name="T45" fmla="*/ 570 h 803"/>
                  <a:gd name="T46" fmla="*/ 76 w 559"/>
                  <a:gd name="T47" fmla="*/ 609 h 803"/>
                  <a:gd name="T48" fmla="*/ 91 w 559"/>
                  <a:gd name="T49" fmla="*/ 644 h 803"/>
                  <a:gd name="T50" fmla="*/ 104 w 559"/>
                  <a:gd name="T51" fmla="*/ 678 h 803"/>
                  <a:gd name="T52" fmla="*/ 134 w 559"/>
                  <a:gd name="T53" fmla="*/ 700 h 803"/>
                  <a:gd name="T54" fmla="*/ 165 w 559"/>
                  <a:gd name="T55" fmla="*/ 722 h 803"/>
                  <a:gd name="T56" fmla="*/ 203 w 559"/>
                  <a:gd name="T57" fmla="*/ 746 h 803"/>
                  <a:gd name="T58" fmla="*/ 275 w 559"/>
                  <a:gd name="T59" fmla="*/ 787 h 803"/>
                  <a:gd name="T60" fmla="*/ 300 w 559"/>
                  <a:gd name="T61" fmla="*/ 799 h 803"/>
                  <a:gd name="T62" fmla="*/ 310 w 559"/>
                  <a:gd name="T63" fmla="*/ 803 h 803"/>
                  <a:gd name="T64" fmla="*/ 317 w 559"/>
                  <a:gd name="T65" fmla="*/ 797 h 803"/>
                  <a:gd name="T66" fmla="*/ 337 w 559"/>
                  <a:gd name="T67" fmla="*/ 777 h 803"/>
                  <a:gd name="T68" fmla="*/ 402 w 559"/>
                  <a:gd name="T69" fmla="*/ 703 h 803"/>
                  <a:gd name="T70" fmla="*/ 476 w 559"/>
                  <a:gd name="T71" fmla="*/ 583 h 803"/>
                  <a:gd name="T72" fmla="*/ 533 w 559"/>
                  <a:gd name="T73" fmla="*/ 431 h 803"/>
                  <a:gd name="T74" fmla="*/ 557 w 559"/>
                  <a:gd name="T75" fmla="*/ 271 h 803"/>
                  <a:gd name="T76" fmla="*/ 550 w 559"/>
                  <a:gd name="T77" fmla="*/ 131 h 803"/>
                  <a:gd name="T78" fmla="*/ 548 w 559"/>
                  <a:gd name="T79" fmla="*/ 116 h 803"/>
                  <a:gd name="T80" fmla="*/ 545 w 559"/>
                  <a:gd name="T81" fmla="*/ 102 h 803"/>
                  <a:gd name="T82" fmla="*/ 540 w 559"/>
                  <a:gd name="T83" fmla="*/ 77 h 803"/>
                  <a:gd name="T84" fmla="*/ 535 w 559"/>
                  <a:gd name="T85" fmla="*/ 54 h 803"/>
                  <a:gd name="T86" fmla="*/ 530 w 559"/>
                  <a:gd name="T87" fmla="*/ 35 h 803"/>
                  <a:gd name="T88" fmla="*/ 523 w 559"/>
                  <a:gd name="T89" fmla="*/ 9 h 803"/>
                  <a:gd name="T90" fmla="*/ 520 w 559"/>
                  <a:gd name="T91" fmla="*/ 0 h 803"/>
                  <a:gd name="T92" fmla="*/ 490 w 559"/>
                  <a:gd name="T93" fmla="*/ 24 h 803"/>
                  <a:gd name="T94" fmla="*/ 422 w 559"/>
                  <a:gd name="T95" fmla="*/ 72 h 803"/>
                  <a:gd name="T96" fmla="*/ 352 w 559"/>
                  <a:gd name="T97" fmla="*/ 115 h 803"/>
                  <a:gd name="T98" fmla="*/ 328 w 559"/>
                  <a:gd name="T99" fmla="*/ 128 h 803"/>
                  <a:gd name="T100" fmla="*/ 319 w 559"/>
                  <a:gd name="T101" fmla="*/ 13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9" h="803">
                    <a:moveTo>
                      <a:pt x="319" y="133"/>
                    </a:moveTo>
                    <a:cubicBezTo>
                      <a:pt x="319" y="133"/>
                      <a:pt x="315" y="133"/>
                      <a:pt x="309" y="132"/>
                    </a:cubicBezTo>
                    <a:cubicBezTo>
                      <a:pt x="302" y="132"/>
                      <a:pt x="293" y="131"/>
                      <a:pt x="282" y="130"/>
                    </a:cubicBezTo>
                    <a:cubicBezTo>
                      <a:pt x="260" y="129"/>
                      <a:pt x="231" y="128"/>
                      <a:pt x="201" y="129"/>
                    </a:cubicBezTo>
                    <a:cubicBezTo>
                      <a:pt x="172" y="130"/>
                      <a:pt x="143" y="132"/>
                      <a:pt x="121" y="134"/>
                    </a:cubicBezTo>
                    <a:cubicBezTo>
                      <a:pt x="99" y="136"/>
                      <a:pt x="85" y="138"/>
                      <a:pt x="85" y="138"/>
                    </a:cubicBezTo>
                    <a:cubicBezTo>
                      <a:pt x="85" y="138"/>
                      <a:pt x="86" y="139"/>
                      <a:pt x="86" y="142"/>
                    </a:cubicBezTo>
                    <a:cubicBezTo>
                      <a:pt x="87" y="145"/>
                      <a:pt x="88" y="149"/>
                      <a:pt x="90" y="154"/>
                    </a:cubicBezTo>
                    <a:cubicBezTo>
                      <a:pt x="90" y="156"/>
                      <a:pt x="91" y="159"/>
                      <a:pt x="92" y="162"/>
                    </a:cubicBezTo>
                    <a:cubicBezTo>
                      <a:pt x="93" y="165"/>
                      <a:pt x="93" y="168"/>
                      <a:pt x="94" y="172"/>
                    </a:cubicBezTo>
                    <a:cubicBezTo>
                      <a:pt x="95" y="175"/>
                      <a:pt x="95" y="179"/>
                      <a:pt x="96" y="183"/>
                    </a:cubicBezTo>
                    <a:cubicBezTo>
                      <a:pt x="97" y="185"/>
                      <a:pt x="97" y="187"/>
                      <a:pt x="97" y="189"/>
                    </a:cubicBezTo>
                    <a:cubicBezTo>
                      <a:pt x="98" y="191"/>
                      <a:pt x="98" y="193"/>
                      <a:pt x="98" y="195"/>
                    </a:cubicBezTo>
                    <a:cubicBezTo>
                      <a:pt x="100" y="212"/>
                      <a:pt x="102" y="232"/>
                      <a:pt x="101" y="253"/>
                    </a:cubicBezTo>
                    <a:cubicBezTo>
                      <a:pt x="100" y="274"/>
                      <a:pt x="97" y="296"/>
                      <a:pt x="92" y="317"/>
                    </a:cubicBezTo>
                    <a:cubicBezTo>
                      <a:pt x="86" y="339"/>
                      <a:pt x="78" y="359"/>
                      <a:pt x="69" y="378"/>
                    </a:cubicBezTo>
                    <a:cubicBezTo>
                      <a:pt x="60" y="397"/>
                      <a:pt x="49" y="413"/>
                      <a:pt x="38" y="426"/>
                    </a:cubicBezTo>
                    <a:cubicBezTo>
                      <a:pt x="28" y="440"/>
                      <a:pt x="19" y="450"/>
                      <a:pt x="11" y="458"/>
                    </a:cubicBezTo>
                    <a:cubicBezTo>
                      <a:pt x="8" y="461"/>
                      <a:pt x="5" y="464"/>
                      <a:pt x="3" y="466"/>
                    </a:cubicBezTo>
                    <a:cubicBezTo>
                      <a:pt x="1" y="468"/>
                      <a:pt x="0" y="469"/>
                      <a:pt x="0" y="469"/>
                    </a:cubicBezTo>
                    <a:cubicBezTo>
                      <a:pt x="0" y="469"/>
                      <a:pt x="2" y="472"/>
                      <a:pt x="5" y="477"/>
                    </a:cubicBezTo>
                    <a:cubicBezTo>
                      <a:pt x="9" y="482"/>
                      <a:pt x="14" y="490"/>
                      <a:pt x="19" y="499"/>
                    </a:cubicBezTo>
                    <a:cubicBezTo>
                      <a:pt x="30" y="518"/>
                      <a:pt x="45" y="544"/>
                      <a:pt x="57" y="570"/>
                    </a:cubicBezTo>
                    <a:cubicBezTo>
                      <a:pt x="64" y="583"/>
                      <a:pt x="70" y="596"/>
                      <a:pt x="76" y="609"/>
                    </a:cubicBezTo>
                    <a:cubicBezTo>
                      <a:pt x="81" y="621"/>
                      <a:pt x="86" y="633"/>
                      <a:pt x="91" y="644"/>
                    </a:cubicBezTo>
                    <a:cubicBezTo>
                      <a:pt x="99" y="664"/>
                      <a:pt x="104" y="678"/>
                      <a:pt x="104" y="678"/>
                    </a:cubicBezTo>
                    <a:cubicBezTo>
                      <a:pt x="104" y="678"/>
                      <a:pt x="115" y="687"/>
                      <a:pt x="134" y="700"/>
                    </a:cubicBezTo>
                    <a:cubicBezTo>
                      <a:pt x="143" y="707"/>
                      <a:pt x="154" y="714"/>
                      <a:pt x="165" y="722"/>
                    </a:cubicBezTo>
                    <a:cubicBezTo>
                      <a:pt x="177" y="730"/>
                      <a:pt x="190" y="738"/>
                      <a:pt x="203" y="746"/>
                    </a:cubicBezTo>
                    <a:cubicBezTo>
                      <a:pt x="228" y="762"/>
                      <a:pt x="255" y="776"/>
                      <a:pt x="275" y="787"/>
                    </a:cubicBezTo>
                    <a:cubicBezTo>
                      <a:pt x="286" y="792"/>
                      <a:pt x="294" y="796"/>
                      <a:pt x="300" y="799"/>
                    </a:cubicBezTo>
                    <a:cubicBezTo>
                      <a:pt x="307" y="802"/>
                      <a:pt x="310" y="803"/>
                      <a:pt x="310" y="803"/>
                    </a:cubicBezTo>
                    <a:cubicBezTo>
                      <a:pt x="310" y="803"/>
                      <a:pt x="312" y="801"/>
                      <a:pt x="317" y="797"/>
                    </a:cubicBezTo>
                    <a:cubicBezTo>
                      <a:pt x="322" y="792"/>
                      <a:pt x="329" y="786"/>
                      <a:pt x="337" y="777"/>
                    </a:cubicBezTo>
                    <a:cubicBezTo>
                      <a:pt x="354" y="761"/>
                      <a:pt x="377" y="735"/>
                      <a:pt x="402" y="703"/>
                    </a:cubicBezTo>
                    <a:cubicBezTo>
                      <a:pt x="426" y="670"/>
                      <a:pt x="453" y="629"/>
                      <a:pt x="476" y="583"/>
                    </a:cubicBezTo>
                    <a:cubicBezTo>
                      <a:pt x="499" y="537"/>
                      <a:pt x="520" y="485"/>
                      <a:pt x="533" y="431"/>
                    </a:cubicBezTo>
                    <a:cubicBezTo>
                      <a:pt x="547" y="378"/>
                      <a:pt x="555" y="323"/>
                      <a:pt x="557" y="271"/>
                    </a:cubicBezTo>
                    <a:cubicBezTo>
                      <a:pt x="559" y="220"/>
                      <a:pt x="556" y="172"/>
                      <a:pt x="550" y="131"/>
                    </a:cubicBezTo>
                    <a:cubicBezTo>
                      <a:pt x="549" y="126"/>
                      <a:pt x="548" y="121"/>
                      <a:pt x="548" y="116"/>
                    </a:cubicBezTo>
                    <a:cubicBezTo>
                      <a:pt x="547" y="112"/>
                      <a:pt x="546" y="107"/>
                      <a:pt x="545" y="102"/>
                    </a:cubicBezTo>
                    <a:cubicBezTo>
                      <a:pt x="544" y="93"/>
                      <a:pt x="542" y="85"/>
                      <a:pt x="540" y="77"/>
                    </a:cubicBezTo>
                    <a:cubicBezTo>
                      <a:pt x="538" y="68"/>
                      <a:pt x="537" y="61"/>
                      <a:pt x="535" y="54"/>
                    </a:cubicBezTo>
                    <a:cubicBezTo>
                      <a:pt x="533" y="47"/>
                      <a:pt x="532" y="41"/>
                      <a:pt x="530" y="35"/>
                    </a:cubicBezTo>
                    <a:cubicBezTo>
                      <a:pt x="527" y="24"/>
                      <a:pt x="524" y="15"/>
                      <a:pt x="523" y="9"/>
                    </a:cubicBezTo>
                    <a:cubicBezTo>
                      <a:pt x="521" y="3"/>
                      <a:pt x="520" y="0"/>
                      <a:pt x="520" y="0"/>
                    </a:cubicBezTo>
                    <a:cubicBezTo>
                      <a:pt x="520" y="0"/>
                      <a:pt x="508" y="10"/>
                      <a:pt x="490" y="24"/>
                    </a:cubicBezTo>
                    <a:cubicBezTo>
                      <a:pt x="472" y="38"/>
                      <a:pt x="447" y="56"/>
                      <a:pt x="422" y="72"/>
                    </a:cubicBezTo>
                    <a:cubicBezTo>
                      <a:pt x="397" y="89"/>
                      <a:pt x="371" y="105"/>
                      <a:pt x="352" y="115"/>
                    </a:cubicBezTo>
                    <a:cubicBezTo>
                      <a:pt x="342" y="121"/>
                      <a:pt x="334" y="125"/>
                      <a:pt x="328" y="128"/>
                    </a:cubicBezTo>
                    <a:cubicBezTo>
                      <a:pt x="322" y="131"/>
                      <a:pt x="319" y="133"/>
                      <a:pt x="319" y="133"/>
                    </a:cubicBezTo>
                    <a:close/>
                  </a:path>
                </a:pathLst>
              </a:custGeom>
              <a:solidFill>
                <a:schemeClr val="accent2"/>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35">
                <a:extLst>
                  <a:ext uri="{FF2B5EF4-FFF2-40B4-BE49-F238E27FC236}">
                    <a16:creationId xmlns:a16="http://schemas.microsoft.com/office/drawing/2014/main" id="{ED2FD0E1-FCD4-4AE7-902B-23CBA8E94517}"/>
                  </a:ext>
                </a:extLst>
              </p:cNvPr>
              <p:cNvSpPr>
                <a:spLocks/>
              </p:cNvSpPr>
              <p:nvPr/>
            </p:nvSpPr>
            <p:spPr bwMode="auto">
              <a:xfrm>
                <a:off x="6101645" y="1969170"/>
                <a:ext cx="1872923" cy="1704709"/>
              </a:xfrm>
              <a:custGeom>
                <a:avLst/>
                <a:gdLst>
                  <a:gd name="T0" fmla="*/ 68 w 702"/>
                  <a:gd name="T1" fmla="*/ 232 h 639"/>
                  <a:gd name="T2" fmla="*/ 64 w 702"/>
                  <a:gd name="T3" fmla="*/ 241 h 639"/>
                  <a:gd name="T4" fmla="*/ 54 w 702"/>
                  <a:gd name="T5" fmla="*/ 266 h 639"/>
                  <a:gd name="T6" fmla="*/ 27 w 702"/>
                  <a:gd name="T7" fmla="*/ 343 h 639"/>
                  <a:gd name="T8" fmla="*/ 7 w 702"/>
                  <a:gd name="T9" fmla="*/ 420 h 639"/>
                  <a:gd name="T10" fmla="*/ 0 w 702"/>
                  <a:gd name="T11" fmla="*/ 456 h 639"/>
                  <a:gd name="T12" fmla="*/ 4 w 702"/>
                  <a:gd name="T13" fmla="*/ 456 h 639"/>
                  <a:gd name="T14" fmla="*/ 16 w 702"/>
                  <a:gd name="T15" fmla="*/ 456 h 639"/>
                  <a:gd name="T16" fmla="*/ 25 w 702"/>
                  <a:gd name="T17" fmla="*/ 457 h 639"/>
                  <a:gd name="T18" fmla="*/ 35 w 702"/>
                  <a:gd name="T19" fmla="*/ 458 h 639"/>
                  <a:gd name="T20" fmla="*/ 46 w 702"/>
                  <a:gd name="T21" fmla="*/ 459 h 639"/>
                  <a:gd name="T22" fmla="*/ 52 w 702"/>
                  <a:gd name="T23" fmla="*/ 460 h 639"/>
                  <a:gd name="T24" fmla="*/ 58 w 702"/>
                  <a:gd name="T25" fmla="*/ 461 h 639"/>
                  <a:gd name="T26" fmla="*/ 114 w 702"/>
                  <a:gd name="T27" fmla="*/ 476 h 639"/>
                  <a:gd name="T28" fmla="*/ 173 w 702"/>
                  <a:gd name="T29" fmla="*/ 505 h 639"/>
                  <a:gd name="T30" fmla="*/ 223 w 702"/>
                  <a:gd name="T31" fmla="*/ 546 h 639"/>
                  <a:gd name="T32" fmla="*/ 260 w 702"/>
                  <a:gd name="T33" fmla="*/ 589 h 639"/>
                  <a:gd name="T34" fmla="*/ 281 w 702"/>
                  <a:gd name="T35" fmla="*/ 625 h 639"/>
                  <a:gd name="T36" fmla="*/ 286 w 702"/>
                  <a:gd name="T37" fmla="*/ 635 h 639"/>
                  <a:gd name="T38" fmla="*/ 288 w 702"/>
                  <a:gd name="T39" fmla="*/ 639 h 639"/>
                  <a:gd name="T40" fmla="*/ 298 w 702"/>
                  <a:gd name="T41" fmla="*/ 636 h 639"/>
                  <a:gd name="T42" fmla="*/ 323 w 702"/>
                  <a:gd name="T43" fmla="*/ 630 h 639"/>
                  <a:gd name="T44" fmla="*/ 402 w 702"/>
                  <a:gd name="T45" fmla="*/ 616 h 639"/>
                  <a:gd name="T46" fmla="*/ 445 w 702"/>
                  <a:gd name="T47" fmla="*/ 610 h 639"/>
                  <a:gd name="T48" fmla="*/ 483 w 702"/>
                  <a:gd name="T49" fmla="*/ 607 h 639"/>
                  <a:gd name="T50" fmla="*/ 520 w 702"/>
                  <a:gd name="T51" fmla="*/ 605 h 639"/>
                  <a:gd name="T52" fmla="*/ 550 w 702"/>
                  <a:gd name="T53" fmla="*/ 583 h 639"/>
                  <a:gd name="T54" fmla="*/ 580 w 702"/>
                  <a:gd name="T55" fmla="*/ 560 h 639"/>
                  <a:gd name="T56" fmla="*/ 614 w 702"/>
                  <a:gd name="T57" fmla="*/ 532 h 639"/>
                  <a:gd name="T58" fmla="*/ 676 w 702"/>
                  <a:gd name="T59" fmla="*/ 475 h 639"/>
                  <a:gd name="T60" fmla="*/ 695 w 702"/>
                  <a:gd name="T61" fmla="*/ 455 h 639"/>
                  <a:gd name="T62" fmla="*/ 702 w 702"/>
                  <a:gd name="T63" fmla="*/ 448 h 639"/>
                  <a:gd name="T64" fmla="*/ 698 w 702"/>
                  <a:gd name="T65" fmla="*/ 439 h 639"/>
                  <a:gd name="T66" fmla="*/ 686 w 702"/>
                  <a:gd name="T67" fmla="*/ 414 h 639"/>
                  <a:gd name="T68" fmla="*/ 635 w 702"/>
                  <a:gd name="T69" fmla="*/ 329 h 639"/>
                  <a:gd name="T70" fmla="*/ 544 w 702"/>
                  <a:gd name="T71" fmla="*/ 221 h 639"/>
                  <a:gd name="T72" fmla="*/ 417 w 702"/>
                  <a:gd name="T73" fmla="*/ 120 h 639"/>
                  <a:gd name="T74" fmla="*/ 273 w 702"/>
                  <a:gd name="T75" fmla="*/ 48 h 639"/>
                  <a:gd name="T76" fmla="*/ 137 w 702"/>
                  <a:gd name="T77" fmla="*/ 12 h 639"/>
                  <a:gd name="T78" fmla="*/ 122 w 702"/>
                  <a:gd name="T79" fmla="*/ 9 h 639"/>
                  <a:gd name="T80" fmla="*/ 108 w 702"/>
                  <a:gd name="T81" fmla="*/ 7 h 639"/>
                  <a:gd name="T82" fmla="*/ 82 w 702"/>
                  <a:gd name="T83" fmla="*/ 4 h 639"/>
                  <a:gd name="T84" fmla="*/ 59 w 702"/>
                  <a:gd name="T85" fmla="*/ 2 h 639"/>
                  <a:gd name="T86" fmla="*/ 40 w 702"/>
                  <a:gd name="T87" fmla="*/ 1 h 639"/>
                  <a:gd name="T88" fmla="*/ 12 w 702"/>
                  <a:gd name="T89" fmla="*/ 0 h 639"/>
                  <a:gd name="T90" fmla="*/ 3 w 702"/>
                  <a:gd name="T91" fmla="*/ 0 h 639"/>
                  <a:gd name="T92" fmla="*/ 16 w 702"/>
                  <a:gd name="T93" fmla="*/ 36 h 639"/>
                  <a:gd name="T94" fmla="*/ 42 w 702"/>
                  <a:gd name="T95" fmla="*/ 115 h 639"/>
                  <a:gd name="T96" fmla="*/ 61 w 702"/>
                  <a:gd name="T97" fmla="*/ 195 h 639"/>
                  <a:gd name="T98" fmla="*/ 66 w 702"/>
                  <a:gd name="T99" fmla="*/ 222 h 639"/>
                  <a:gd name="T100" fmla="*/ 68 w 702"/>
                  <a:gd name="T101" fmla="*/ 23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2" h="639">
                    <a:moveTo>
                      <a:pt x="68" y="232"/>
                    </a:moveTo>
                    <a:cubicBezTo>
                      <a:pt x="68" y="232"/>
                      <a:pt x="66" y="235"/>
                      <a:pt x="64" y="241"/>
                    </a:cubicBezTo>
                    <a:cubicBezTo>
                      <a:pt x="61" y="247"/>
                      <a:pt x="58" y="256"/>
                      <a:pt x="54" y="266"/>
                    </a:cubicBezTo>
                    <a:cubicBezTo>
                      <a:pt x="46" y="287"/>
                      <a:pt x="36" y="315"/>
                      <a:pt x="27" y="343"/>
                    </a:cubicBezTo>
                    <a:cubicBezTo>
                      <a:pt x="19" y="371"/>
                      <a:pt x="12" y="399"/>
                      <a:pt x="7" y="420"/>
                    </a:cubicBezTo>
                    <a:cubicBezTo>
                      <a:pt x="3" y="442"/>
                      <a:pt x="0" y="456"/>
                      <a:pt x="0" y="456"/>
                    </a:cubicBezTo>
                    <a:cubicBezTo>
                      <a:pt x="0" y="456"/>
                      <a:pt x="2" y="456"/>
                      <a:pt x="4" y="456"/>
                    </a:cubicBezTo>
                    <a:cubicBezTo>
                      <a:pt x="7" y="456"/>
                      <a:pt x="11" y="456"/>
                      <a:pt x="16" y="456"/>
                    </a:cubicBezTo>
                    <a:cubicBezTo>
                      <a:pt x="19" y="457"/>
                      <a:pt x="22" y="457"/>
                      <a:pt x="25" y="457"/>
                    </a:cubicBezTo>
                    <a:cubicBezTo>
                      <a:pt x="28" y="457"/>
                      <a:pt x="31" y="457"/>
                      <a:pt x="35" y="458"/>
                    </a:cubicBezTo>
                    <a:cubicBezTo>
                      <a:pt x="38" y="458"/>
                      <a:pt x="42" y="459"/>
                      <a:pt x="46" y="459"/>
                    </a:cubicBezTo>
                    <a:cubicBezTo>
                      <a:pt x="48" y="459"/>
                      <a:pt x="50" y="460"/>
                      <a:pt x="52" y="460"/>
                    </a:cubicBezTo>
                    <a:cubicBezTo>
                      <a:pt x="54" y="460"/>
                      <a:pt x="56" y="461"/>
                      <a:pt x="58" y="461"/>
                    </a:cubicBezTo>
                    <a:cubicBezTo>
                      <a:pt x="75" y="464"/>
                      <a:pt x="94" y="469"/>
                      <a:pt x="114" y="476"/>
                    </a:cubicBezTo>
                    <a:cubicBezTo>
                      <a:pt x="134" y="484"/>
                      <a:pt x="154" y="493"/>
                      <a:pt x="173" y="505"/>
                    </a:cubicBezTo>
                    <a:cubicBezTo>
                      <a:pt x="191" y="517"/>
                      <a:pt x="208" y="531"/>
                      <a:pt x="223" y="546"/>
                    </a:cubicBezTo>
                    <a:cubicBezTo>
                      <a:pt x="238" y="560"/>
                      <a:pt x="250" y="575"/>
                      <a:pt x="260" y="589"/>
                    </a:cubicBezTo>
                    <a:cubicBezTo>
                      <a:pt x="269" y="603"/>
                      <a:pt x="277" y="616"/>
                      <a:pt x="281" y="625"/>
                    </a:cubicBezTo>
                    <a:cubicBezTo>
                      <a:pt x="284" y="629"/>
                      <a:pt x="285" y="633"/>
                      <a:pt x="286" y="635"/>
                    </a:cubicBezTo>
                    <a:cubicBezTo>
                      <a:pt x="288" y="638"/>
                      <a:pt x="288" y="639"/>
                      <a:pt x="288" y="639"/>
                    </a:cubicBezTo>
                    <a:cubicBezTo>
                      <a:pt x="288" y="639"/>
                      <a:pt x="292" y="638"/>
                      <a:pt x="298" y="636"/>
                    </a:cubicBezTo>
                    <a:cubicBezTo>
                      <a:pt x="304" y="635"/>
                      <a:pt x="313" y="633"/>
                      <a:pt x="323" y="630"/>
                    </a:cubicBezTo>
                    <a:cubicBezTo>
                      <a:pt x="345" y="625"/>
                      <a:pt x="373" y="620"/>
                      <a:pt x="402" y="616"/>
                    </a:cubicBezTo>
                    <a:cubicBezTo>
                      <a:pt x="417" y="613"/>
                      <a:pt x="431" y="612"/>
                      <a:pt x="445" y="610"/>
                    </a:cubicBezTo>
                    <a:cubicBezTo>
                      <a:pt x="459" y="609"/>
                      <a:pt x="471" y="608"/>
                      <a:pt x="483" y="607"/>
                    </a:cubicBezTo>
                    <a:cubicBezTo>
                      <a:pt x="505" y="605"/>
                      <a:pt x="520" y="605"/>
                      <a:pt x="520" y="605"/>
                    </a:cubicBezTo>
                    <a:cubicBezTo>
                      <a:pt x="520" y="605"/>
                      <a:pt x="532" y="597"/>
                      <a:pt x="550" y="583"/>
                    </a:cubicBezTo>
                    <a:cubicBezTo>
                      <a:pt x="559" y="577"/>
                      <a:pt x="569" y="569"/>
                      <a:pt x="580" y="560"/>
                    </a:cubicBezTo>
                    <a:cubicBezTo>
                      <a:pt x="591" y="551"/>
                      <a:pt x="603" y="542"/>
                      <a:pt x="614" y="532"/>
                    </a:cubicBezTo>
                    <a:cubicBezTo>
                      <a:pt x="637" y="512"/>
                      <a:pt x="659" y="491"/>
                      <a:pt x="676" y="475"/>
                    </a:cubicBezTo>
                    <a:cubicBezTo>
                      <a:pt x="684" y="467"/>
                      <a:pt x="690" y="460"/>
                      <a:pt x="695" y="455"/>
                    </a:cubicBezTo>
                    <a:cubicBezTo>
                      <a:pt x="700" y="450"/>
                      <a:pt x="702" y="448"/>
                      <a:pt x="702" y="448"/>
                    </a:cubicBezTo>
                    <a:cubicBezTo>
                      <a:pt x="702" y="448"/>
                      <a:pt x="701" y="445"/>
                      <a:pt x="698" y="439"/>
                    </a:cubicBezTo>
                    <a:cubicBezTo>
                      <a:pt x="695" y="433"/>
                      <a:pt x="692" y="425"/>
                      <a:pt x="686" y="414"/>
                    </a:cubicBezTo>
                    <a:cubicBezTo>
                      <a:pt x="675" y="393"/>
                      <a:pt x="658" y="363"/>
                      <a:pt x="635" y="329"/>
                    </a:cubicBezTo>
                    <a:cubicBezTo>
                      <a:pt x="611" y="296"/>
                      <a:pt x="581" y="258"/>
                      <a:pt x="544" y="221"/>
                    </a:cubicBezTo>
                    <a:cubicBezTo>
                      <a:pt x="507" y="185"/>
                      <a:pt x="464" y="150"/>
                      <a:pt x="417" y="120"/>
                    </a:cubicBezTo>
                    <a:cubicBezTo>
                      <a:pt x="371" y="90"/>
                      <a:pt x="321" y="66"/>
                      <a:pt x="273" y="48"/>
                    </a:cubicBezTo>
                    <a:cubicBezTo>
                      <a:pt x="224" y="30"/>
                      <a:pt x="177" y="19"/>
                      <a:pt x="137" y="12"/>
                    </a:cubicBezTo>
                    <a:cubicBezTo>
                      <a:pt x="132" y="11"/>
                      <a:pt x="127" y="10"/>
                      <a:pt x="122" y="9"/>
                    </a:cubicBezTo>
                    <a:cubicBezTo>
                      <a:pt x="118" y="9"/>
                      <a:pt x="113" y="8"/>
                      <a:pt x="108" y="7"/>
                    </a:cubicBezTo>
                    <a:cubicBezTo>
                      <a:pt x="99" y="6"/>
                      <a:pt x="90" y="5"/>
                      <a:pt x="82" y="4"/>
                    </a:cubicBezTo>
                    <a:cubicBezTo>
                      <a:pt x="74" y="3"/>
                      <a:pt x="66" y="2"/>
                      <a:pt x="59" y="2"/>
                    </a:cubicBezTo>
                    <a:cubicBezTo>
                      <a:pt x="52" y="1"/>
                      <a:pt x="46" y="1"/>
                      <a:pt x="40" y="1"/>
                    </a:cubicBezTo>
                    <a:cubicBezTo>
                      <a:pt x="28" y="0"/>
                      <a:pt x="19" y="0"/>
                      <a:pt x="12" y="0"/>
                    </a:cubicBezTo>
                    <a:cubicBezTo>
                      <a:pt x="6" y="0"/>
                      <a:pt x="3" y="0"/>
                      <a:pt x="3" y="0"/>
                    </a:cubicBezTo>
                    <a:cubicBezTo>
                      <a:pt x="3" y="0"/>
                      <a:pt x="9" y="14"/>
                      <a:pt x="16" y="36"/>
                    </a:cubicBezTo>
                    <a:cubicBezTo>
                      <a:pt x="24" y="57"/>
                      <a:pt x="34" y="86"/>
                      <a:pt x="42" y="115"/>
                    </a:cubicBezTo>
                    <a:cubicBezTo>
                      <a:pt x="50" y="144"/>
                      <a:pt x="57" y="173"/>
                      <a:pt x="61" y="195"/>
                    </a:cubicBezTo>
                    <a:cubicBezTo>
                      <a:pt x="63" y="206"/>
                      <a:pt x="65" y="215"/>
                      <a:pt x="66" y="222"/>
                    </a:cubicBezTo>
                    <a:cubicBezTo>
                      <a:pt x="67" y="228"/>
                      <a:pt x="68" y="232"/>
                      <a:pt x="68" y="232"/>
                    </a:cubicBezTo>
                    <a:close/>
                  </a:path>
                </a:pathLst>
              </a:custGeom>
              <a:solidFill>
                <a:schemeClr val="accent1"/>
              </a:solidFill>
              <a:ln w="269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6" name="文字方塊 55">
              <a:extLst>
                <a:ext uri="{FF2B5EF4-FFF2-40B4-BE49-F238E27FC236}">
                  <a16:creationId xmlns:a16="http://schemas.microsoft.com/office/drawing/2014/main" id="{2E47977C-FAD9-4533-BED6-91F2561B7FCE}"/>
                </a:ext>
              </a:extLst>
            </p:cNvPr>
            <p:cNvSpPr txBox="1"/>
            <p:nvPr/>
          </p:nvSpPr>
          <p:spPr>
            <a:xfrm>
              <a:off x="4869388" y="2495833"/>
              <a:ext cx="445956"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01</a:t>
              </a:r>
              <a:endParaRPr lang="zh-TW" altLang="en-US" sz="3200" dirty="0">
                <a:solidFill>
                  <a:schemeClr val="bg1"/>
                </a:solidFill>
                <a:latin typeface="Agency FB" panose="020B0503020202020204" pitchFamily="34" charset="0"/>
              </a:endParaRPr>
            </a:p>
          </p:txBody>
        </p:sp>
        <p:sp>
          <p:nvSpPr>
            <p:cNvPr id="57" name="文字方塊 56">
              <a:extLst>
                <a:ext uri="{FF2B5EF4-FFF2-40B4-BE49-F238E27FC236}">
                  <a16:creationId xmlns:a16="http://schemas.microsoft.com/office/drawing/2014/main" id="{0DA25C43-573C-4075-8602-B1CD6771CF48}"/>
                </a:ext>
              </a:extLst>
            </p:cNvPr>
            <p:cNvSpPr txBox="1"/>
            <p:nvPr/>
          </p:nvSpPr>
          <p:spPr>
            <a:xfrm>
              <a:off x="5821679" y="5352012"/>
              <a:ext cx="53572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03</a:t>
              </a:r>
              <a:endParaRPr lang="zh-TW" altLang="en-US" sz="3200" dirty="0">
                <a:solidFill>
                  <a:schemeClr val="bg1"/>
                </a:solidFill>
                <a:latin typeface="Agency FB" panose="020B0503020202020204" pitchFamily="34" charset="0"/>
              </a:endParaRPr>
            </a:p>
          </p:txBody>
        </p:sp>
        <p:sp>
          <p:nvSpPr>
            <p:cNvPr id="58" name="文字方塊 57">
              <a:extLst>
                <a:ext uri="{FF2B5EF4-FFF2-40B4-BE49-F238E27FC236}">
                  <a16:creationId xmlns:a16="http://schemas.microsoft.com/office/drawing/2014/main" id="{BCEC8409-BA4D-45BE-9C1B-23DAE431BC2E}"/>
                </a:ext>
              </a:extLst>
            </p:cNvPr>
            <p:cNvSpPr txBox="1"/>
            <p:nvPr/>
          </p:nvSpPr>
          <p:spPr>
            <a:xfrm>
              <a:off x="4376315" y="4191197"/>
              <a:ext cx="522900"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02</a:t>
              </a:r>
              <a:endParaRPr lang="zh-TW" altLang="en-US" sz="3200" dirty="0">
                <a:solidFill>
                  <a:schemeClr val="bg1"/>
                </a:solidFill>
                <a:latin typeface="Agency FB" panose="020B0503020202020204" pitchFamily="34" charset="0"/>
              </a:endParaRPr>
            </a:p>
          </p:txBody>
        </p:sp>
        <p:sp>
          <p:nvSpPr>
            <p:cNvPr id="59" name="文字方塊 58">
              <a:extLst>
                <a:ext uri="{FF2B5EF4-FFF2-40B4-BE49-F238E27FC236}">
                  <a16:creationId xmlns:a16="http://schemas.microsoft.com/office/drawing/2014/main" id="{107A3B38-7FAF-47FB-B05D-FDC209FF8D16}"/>
                </a:ext>
              </a:extLst>
            </p:cNvPr>
            <p:cNvSpPr txBox="1"/>
            <p:nvPr/>
          </p:nvSpPr>
          <p:spPr>
            <a:xfrm>
              <a:off x="7230390" y="4191197"/>
              <a:ext cx="519694"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04</a:t>
              </a:r>
              <a:endParaRPr lang="zh-TW" altLang="en-US" sz="3200" dirty="0">
                <a:solidFill>
                  <a:schemeClr val="bg1"/>
                </a:solidFill>
                <a:latin typeface="Agency FB" panose="020B0503020202020204" pitchFamily="34" charset="0"/>
              </a:endParaRPr>
            </a:p>
          </p:txBody>
        </p:sp>
        <p:sp>
          <p:nvSpPr>
            <p:cNvPr id="60" name="文字方塊 59">
              <a:extLst>
                <a:ext uri="{FF2B5EF4-FFF2-40B4-BE49-F238E27FC236}">
                  <a16:creationId xmlns:a16="http://schemas.microsoft.com/office/drawing/2014/main" id="{9E84F14E-9AD0-4A7B-94A4-8544EF550963}"/>
                </a:ext>
              </a:extLst>
            </p:cNvPr>
            <p:cNvSpPr txBox="1"/>
            <p:nvPr/>
          </p:nvSpPr>
          <p:spPr>
            <a:xfrm>
              <a:off x="6749520" y="2501432"/>
              <a:ext cx="530915" cy="584775"/>
            </a:xfrm>
            <a:prstGeom prst="rect">
              <a:avLst/>
            </a:prstGeom>
            <a:noFill/>
          </p:spPr>
          <p:txBody>
            <a:bodyPr wrap="none" rtlCol="0">
              <a:spAutoFit/>
            </a:bodyPr>
            <a:lstStyle/>
            <a:p>
              <a:r>
                <a:rPr lang="en-US" altLang="zh-TW" sz="3200" dirty="0">
                  <a:solidFill>
                    <a:schemeClr val="bg1"/>
                  </a:solidFill>
                  <a:latin typeface="Agency FB" panose="020B0503020202020204" pitchFamily="34" charset="0"/>
                </a:rPr>
                <a:t>05</a:t>
              </a:r>
              <a:endParaRPr lang="zh-TW" altLang="en-US" sz="3200" dirty="0">
                <a:solidFill>
                  <a:schemeClr val="bg1"/>
                </a:solidFill>
                <a:latin typeface="Agency FB" panose="020B0503020202020204" pitchFamily="34" charset="0"/>
              </a:endParaRPr>
            </a:p>
          </p:txBody>
        </p:sp>
      </p:grpSp>
      <p:sp>
        <p:nvSpPr>
          <p:cNvPr id="67" name="文字版面配置區 31">
            <a:extLst>
              <a:ext uri="{FF2B5EF4-FFF2-40B4-BE49-F238E27FC236}">
                <a16:creationId xmlns:a16="http://schemas.microsoft.com/office/drawing/2014/main" id="{6F7AB370-69F5-46F3-853B-679FA12F7AC9}"/>
              </a:ext>
            </a:extLst>
          </p:cNvPr>
          <p:cNvSpPr>
            <a:spLocks noGrp="1"/>
          </p:cNvSpPr>
          <p:nvPr>
            <p:ph type="body" sz="quarter" idx="13" hasCustomPrompt="1"/>
          </p:nvPr>
        </p:nvSpPr>
        <p:spPr>
          <a:xfrm>
            <a:off x="5512149" y="3251189"/>
            <a:ext cx="1167701" cy="120861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3600" b="1">
                <a:solidFill>
                  <a:schemeClr val="accent1"/>
                </a:solidFill>
              </a:defRPr>
            </a:lvl1pPr>
          </a:lstStyle>
          <a:p>
            <a:pPr marL="0" lvl="0" indent="0" algn="ctr" defTabSz="914400" rtl="0" eaLnBrk="1" latinLnBrk="0" hangingPunct="1">
              <a:lnSpc>
                <a:spcPct val="90000"/>
              </a:lnSpc>
              <a:spcBef>
                <a:spcPts val="1000"/>
              </a:spcBef>
              <a:buFont typeface="Arial" panose="020B0604020202020204" pitchFamily="34" charset="0"/>
              <a:buNone/>
            </a:pPr>
            <a:r>
              <a:rPr lang="zh-TW" altLang="en-US" dirty="0"/>
              <a:t>文字</a:t>
            </a:r>
            <a:endParaRPr lang="en-US" altLang="zh-TW" dirty="0"/>
          </a:p>
          <a:p>
            <a:pPr marL="0" lvl="0" indent="0" algn="ctr" defTabSz="914400" rtl="0" eaLnBrk="1" latinLnBrk="0" hangingPunct="1">
              <a:lnSpc>
                <a:spcPct val="90000"/>
              </a:lnSpc>
              <a:spcBef>
                <a:spcPts val="1000"/>
              </a:spcBef>
              <a:buFont typeface="Arial" panose="020B0604020202020204" pitchFamily="34" charset="0"/>
              <a:buNone/>
            </a:pPr>
            <a:r>
              <a:rPr lang="zh-TW" altLang="en-US" dirty="0"/>
              <a:t>樣式</a:t>
            </a:r>
          </a:p>
        </p:txBody>
      </p:sp>
      <p:sp>
        <p:nvSpPr>
          <p:cNvPr id="12" name="文字版面配置區 11">
            <a:extLst>
              <a:ext uri="{FF2B5EF4-FFF2-40B4-BE49-F238E27FC236}">
                <a16:creationId xmlns:a16="http://schemas.microsoft.com/office/drawing/2014/main" id="{36A1A8B2-1BF0-4B08-A41C-8BBA02220D7C}"/>
              </a:ext>
            </a:extLst>
          </p:cNvPr>
          <p:cNvSpPr>
            <a:spLocks noGrp="1"/>
          </p:cNvSpPr>
          <p:nvPr>
            <p:ph type="body" sz="quarter" idx="14" hasCustomPrompt="1"/>
          </p:nvPr>
        </p:nvSpPr>
        <p:spPr>
          <a:xfrm>
            <a:off x="851330" y="140674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6" name="文字版面配置區 11">
            <a:extLst>
              <a:ext uri="{FF2B5EF4-FFF2-40B4-BE49-F238E27FC236}">
                <a16:creationId xmlns:a16="http://schemas.microsoft.com/office/drawing/2014/main" id="{59D1351C-F004-4715-AD80-DF94C7F53EE5}"/>
              </a:ext>
            </a:extLst>
          </p:cNvPr>
          <p:cNvSpPr>
            <a:spLocks noGrp="1"/>
          </p:cNvSpPr>
          <p:nvPr>
            <p:ph type="body" sz="quarter" idx="15" hasCustomPrompt="1"/>
          </p:nvPr>
        </p:nvSpPr>
        <p:spPr>
          <a:xfrm>
            <a:off x="851330" y="1787065"/>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68" name="文字版面配置區 11">
            <a:extLst>
              <a:ext uri="{FF2B5EF4-FFF2-40B4-BE49-F238E27FC236}">
                <a16:creationId xmlns:a16="http://schemas.microsoft.com/office/drawing/2014/main" id="{8EA3A9D0-6686-448F-BEAD-BB622747EB05}"/>
              </a:ext>
            </a:extLst>
          </p:cNvPr>
          <p:cNvSpPr>
            <a:spLocks noGrp="1"/>
          </p:cNvSpPr>
          <p:nvPr>
            <p:ph type="body" sz="quarter" idx="16" hasCustomPrompt="1"/>
          </p:nvPr>
        </p:nvSpPr>
        <p:spPr>
          <a:xfrm>
            <a:off x="841121" y="314615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69" name="文字版面配置區 11">
            <a:extLst>
              <a:ext uri="{FF2B5EF4-FFF2-40B4-BE49-F238E27FC236}">
                <a16:creationId xmlns:a16="http://schemas.microsoft.com/office/drawing/2014/main" id="{C81FE61D-B2A7-4FD2-87F6-7DB472B2F959}"/>
              </a:ext>
            </a:extLst>
          </p:cNvPr>
          <p:cNvSpPr>
            <a:spLocks noGrp="1"/>
          </p:cNvSpPr>
          <p:nvPr>
            <p:ph type="body" sz="quarter" idx="17" hasCustomPrompt="1"/>
          </p:nvPr>
        </p:nvSpPr>
        <p:spPr>
          <a:xfrm>
            <a:off x="841121" y="353410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2" name="文字版面配置區 11">
            <a:extLst>
              <a:ext uri="{FF2B5EF4-FFF2-40B4-BE49-F238E27FC236}">
                <a16:creationId xmlns:a16="http://schemas.microsoft.com/office/drawing/2014/main" id="{C552B1E7-1F8B-4AF2-A590-C87767DB8106}"/>
              </a:ext>
            </a:extLst>
          </p:cNvPr>
          <p:cNvSpPr>
            <a:spLocks noGrp="1"/>
          </p:cNvSpPr>
          <p:nvPr>
            <p:ph type="body" sz="quarter" idx="20" hasCustomPrompt="1"/>
          </p:nvPr>
        </p:nvSpPr>
        <p:spPr>
          <a:xfrm>
            <a:off x="9011334" y="2228225"/>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3" name="文字版面配置區 11">
            <a:extLst>
              <a:ext uri="{FF2B5EF4-FFF2-40B4-BE49-F238E27FC236}">
                <a16:creationId xmlns:a16="http://schemas.microsoft.com/office/drawing/2014/main" id="{D8B1735C-D1CF-44A7-92FD-A475206E188E}"/>
              </a:ext>
            </a:extLst>
          </p:cNvPr>
          <p:cNvSpPr>
            <a:spLocks noGrp="1"/>
          </p:cNvSpPr>
          <p:nvPr>
            <p:ph type="body" sz="quarter" idx="21" hasCustomPrompt="1"/>
          </p:nvPr>
        </p:nvSpPr>
        <p:spPr>
          <a:xfrm>
            <a:off x="9011334" y="2620269"/>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74" name="文字版面配置區 11">
            <a:extLst>
              <a:ext uri="{FF2B5EF4-FFF2-40B4-BE49-F238E27FC236}">
                <a16:creationId xmlns:a16="http://schemas.microsoft.com/office/drawing/2014/main" id="{9A7F9D3F-3AFE-4784-B334-FEAB07603C19}"/>
              </a:ext>
            </a:extLst>
          </p:cNvPr>
          <p:cNvSpPr>
            <a:spLocks noGrp="1"/>
          </p:cNvSpPr>
          <p:nvPr>
            <p:ph type="body" sz="quarter" idx="22" hasCustomPrompt="1"/>
          </p:nvPr>
        </p:nvSpPr>
        <p:spPr>
          <a:xfrm>
            <a:off x="9011334" y="4252634"/>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75" name="文字版面配置區 11">
            <a:extLst>
              <a:ext uri="{FF2B5EF4-FFF2-40B4-BE49-F238E27FC236}">
                <a16:creationId xmlns:a16="http://schemas.microsoft.com/office/drawing/2014/main" id="{A64361EA-C056-4437-8F3F-AF3488BCB24B}"/>
              </a:ext>
            </a:extLst>
          </p:cNvPr>
          <p:cNvSpPr>
            <a:spLocks noGrp="1"/>
          </p:cNvSpPr>
          <p:nvPr>
            <p:ph type="body" sz="quarter" idx="23" hasCustomPrompt="1"/>
          </p:nvPr>
        </p:nvSpPr>
        <p:spPr>
          <a:xfrm>
            <a:off x="9011334" y="4615370"/>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6" name="文字版面配置區 11">
            <a:extLst>
              <a:ext uri="{FF2B5EF4-FFF2-40B4-BE49-F238E27FC236}">
                <a16:creationId xmlns:a16="http://schemas.microsoft.com/office/drawing/2014/main" id="{F5B097E9-71AE-4AF0-A68D-5CD1F91BD81B}"/>
              </a:ext>
            </a:extLst>
          </p:cNvPr>
          <p:cNvSpPr>
            <a:spLocks noGrp="1"/>
          </p:cNvSpPr>
          <p:nvPr>
            <p:ph type="body" sz="quarter" idx="24" hasCustomPrompt="1"/>
          </p:nvPr>
        </p:nvSpPr>
        <p:spPr>
          <a:xfrm>
            <a:off x="851330" y="4885563"/>
            <a:ext cx="2352675" cy="353944"/>
          </a:xfrm>
          <a:prstGeom prst="rect">
            <a:avLst/>
          </a:prstGeom>
        </p:spPr>
        <p:txBody>
          <a:bodyPr>
            <a:normAutofit/>
          </a:bodyPr>
          <a:lstStyle>
            <a:lvl1pPr marL="0" indent="0">
              <a:buNone/>
              <a:defRPr sz="2000" b="1"/>
            </a:lvl1pPr>
            <a:lvl2pPr>
              <a:defRPr sz="1800"/>
            </a:lvl2pPr>
          </a:lstStyle>
          <a:p>
            <a:pPr lvl="0"/>
            <a:r>
              <a:rPr lang="zh-TW" altLang="en-US" dirty="0"/>
              <a:t>文字樣式</a:t>
            </a:r>
          </a:p>
        </p:txBody>
      </p:sp>
      <p:sp>
        <p:nvSpPr>
          <p:cNvPr id="37" name="文字版面配置區 11">
            <a:extLst>
              <a:ext uri="{FF2B5EF4-FFF2-40B4-BE49-F238E27FC236}">
                <a16:creationId xmlns:a16="http://schemas.microsoft.com/office/drawing/2014/main" id="{394283D9-7CC9-4AE0-83C4-DCED376FBF3E}"/>
              </a:ext>
            </a:extLst>
          </p:cNvPr>
          <p:cNvSpPr>
            <a:spLocks noGrp="1"/>
          </p:cNvSpPr>
          <p:nvPr>
            <p:ph type="body" sz="quarter" idx="25" hasCustomPrompt="1"/>
          </p:nvPr>
        </p:nvSpPr>
        <p:spPr>
          <a:xfrm>
            <a:off x="851330" y="5273518"/>
            <a:ext cx="2352675" cy="1031521"/>
          </a:xfrm>
          <a:prstGeom prst="rect">
            <a:avLst/>
          </a:prstGeom>
        </p:spPr>
        <p:txBody>
          <a:bodyPr>
            <a:normAutofit/>
          </a:bodyPr>
          <a:lstStyle>
            <a:lvl1pPr marL="285750" marR="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lvl1pPr>
            <a:lvl2pPr>
              <a:defRPr sz="1800"/>
            </a:lvl2pPr>
          </a:lstStyle>
          <a:p>
            <a:pPr lvl="0"/>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TW" altLang="en-US" dirty="0"/>
              <a:t>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3" name="日期版面配置區 2">
            <a:extLst>
              <a:ext uri="{FF2B5EF4-FFF2-40B4-BE49-F238E27FC236}">
                <a16:creationId xmlns:a16="http://schemas.microsoft.com/office/drawing/2014/main" id="{BE5E0655-E435-4A5B-8E2B-6938DFEE3F7F}"/>
              </a:ext>
            </a:extLst>
          </p:cNvPr>
          <p:cNvSpPr>
            <a:spLocks noGrp="1"/>
          </p:cNvSpPr>
          <p:nvPr>
            <p:ph type="dt" sz="half" idx="26"/>
          </p:nvPr>
        </p:nvSpPr>
        <p:spPr>
          <a:xfrm>
            <a:off x="838200" y="6476096"/>
            <a:ext cx="2743200" cy="365125"/>
          </a:xfrm>
          <a:prstGeom prst="rect">
            <a:avLst/>
          </a:prstGeom>
        </p:spPr>
        <p:txBody>
          <a:bodyPr/>
          <a:lstStyle/>
          <a:p>
            <a:fld id="{344AF7BC-FCAF-4B2A-BAFF-CA55E67572A8}" type="datetimeFigureOut">
              <a:rPr lang="zh-TW" altLang="en-US" smtClean="0"/>
              <a:pPr/>
              <a:t>2019/5/26</a:t>
            </a:fld>
            <a:endParaRPr lang="zh-TW" altLang="en-US" dirty="0"/>
          </a:p>
        </p:txBody>
      </p:sp>
      <p:grpSp>
        <p:nvGrpSpPr>
          <p:cNvPr id="31" name="群組 11">
            <a:extLst>
              <a:ext uri="{FF2B5EF4-FFF2-40B4-BE49-F238E27FC236}">
                <a16:creationId xmlns:a16="http://schemas.microsoft.com/office/drawing/2014/main" id="{BECCDBCF-F963-784D-9CE8-E09D626C4757}"/>
              </a:ext>
            </a:extLst>
          </p:cNvPr>
          <p:cNvGrpSpPr/>
          <p:nvPr userDrawn="1"/>
        </p:nvGrpSpPr>
        <p:grpSpPr>
          <a:xfrm>
            <a:off x="-293799" y="712828"/>
            <a:ext cx="962357" cy="630151"/>
            <a:chOff x="-293799" y="712828"/>
            <a:chExt cx="962357" cy="630151"/>
          </a:xfrm>
        </p:grpSpPr>
        <p:sp>
          <p:nvSpPr>
            <p:cNvPr id="32" name="Diamond 33">
              <a:extLst>
                <a:ext uri="{FF2B5EF4-FFF2-40B4-BE49-F238E27FC236}">
                  <a16:creationId xmlns:a16="http://schemas.microsoft.com/office/drawing/2014/main" id="{A49C9A01-A02D-3C47-85A8-3B46FA77819C}"/>
                </a:ext>
              </a:extLst>
            </p:cNvPr>
            <p:cNvSpPr/>
            <p:nvPr/>
          </p:nvSpPr>
          <p:spPr>
            <a:xfrm>
              <a:off x="418475" y="902864"/>
              <a:ext cx="250083" cy="250083"/>
            </a:xfrm>
            <a:prstGeom prst="diamond">
              <a:avLst/>
            </a:prstGeom>
            <a:solidFill>
              <a:srgbClr val="EB8C2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33" name="Diamond 33">
              <a:extLst>
                <a:ext uri="{FF2B5EF4-FFF2-40B4-BE49-F238E27FC236}">
                  <a16:creationId xmlns:a16="http://schemas.microsoft.com/office/drawing/2014/main" id="{908C18D8-C88D-6B48-B2A7-8CDF9E585F30}"/>
                </a:ext>
              </a:extLst>
            </p:cNvPr>
            <p:cNvSpPr/>
            <p:nvPr/>
          </p:nvSpPr>
          <p:spPr>
            <a:xfrm>
              <a:off x="-293799" y="712828"/>
              <a:ext cx="618661" cy="630151"/>
            </a:xfrm>
            <a:prstGeom prst="diamond">
              <a:avLst/>
            </a:prstGeom>
            <a:solidFill>
              <a:srgbClr val="00B3C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endParaRPr lang="en-US" altLang="zh-CN" dirty="0">
                <a:solidFill>
                  <a:schemeClr val="bg1"/>
                </a:solidFill>
                <a:cs typeface="+mn-ea"/>
                <a:sym typeface="+mn-lt"/>
              </a:endParaRPr>
            </a:p>
          </p:txBody>
        </p:sp>
      </p:grpSp>
      <p:sp>
        <p:nvSpPr>
          <p:cNvPr id="34" name="投影片編號版面配置區 5">
            <a:extLst>
              <a:ext uri="{FF2B5EF4-FFF2-40B4-BE49-F238E27FC236}">
                <a16:creationId xmlns:a16="http://schemas.microsoft.com/office/drawing/2014/main" id="{744883F1-A2EA-419F-9266-815E8898CAA7}"/>
              </a:ext>
            </a:extLst>
          </p:cNvPr>
          <p:cNvSpPr>
            <a:spLocks noGrp="1"/>
          </p:cNvSpPr>
          <p:nvPr>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spTree>
    <p:extLst>
      <p:ext uri="{BB962C8B-B14F-4D97-AF65-F5344CB8AC3E}">
        <p14:creationId xmlns:p14="http://schemas.microsoft.com/office/powerpoint/2010/main" val="3635798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C49B83-8316-D54B-9D70-54A9089B2667}"/>
              </a:ext>
            </a:extLst>
          </p:cNvPr>
          <p:cNvGrpSpPr/>
          <p:nvPr userDrawn="1"/>
        </p:nvGrpSpPr>
        <p:grpSpPr>
          <a:xfrm>
            <a:off x="0" y="6310312"/>
            <a:ext cx="12192000" cy="547688"/>
            <a:chOff x="0" y="6310312"/>
            <a:chExt cx="12192000" cy="547688"/>
          </a:xfrm>
        </p:grpSpPr>
        <p:sp>
          <p:nvSpPr>
            <p:cNvPr id="29" name="矩形 28">
              <a:extLst>
                <a:ext uri="{FF2B5EF4-FFF2-40B4-BE49-F238E27FC236}">
                  <a16:creationId xmlns:a16="http://schemas.microsoft.com/office/drawing/2014/main" id="{E73C9E1C-5A5F-4C41-B7D3-94DA28D067DA}"/>
                </a:ext>
              </a:extLst>
            </p:cNvPr>
            <p:cNvSpPr/>
            <p:nvPr userDrawn="1"/>
          </p:nvSpPr>
          <p:spPr>
            <a:xfrm>
              <a:off x="0" y="6310312"/>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FC9E0242-DD0E-479D-BECD-0FD83F7D7694}"/>
                </a:ext>
              </a:extLst>
            </p:cNvPr>
            <p:cNvSpPr/>
            <p:nvPr userDrawn="1"/>
          </p:nvSpPr>
          <p:spPr>
            <a:xfrm>
              <a:off x="0" y="649287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日期版面配置區 3">
            <a:extLst>
              <a:ext uri="{FF2B5EF4-FFF2-40B4-BE49-F238E27FC236}">
                <a16:creationId xmlns:a16="http://schemas.microsoft.com/office/drawing/2014/main" id="{0BC7C8DB-A8B2-4FA8-A3D6-00007801EF83}"/>
              </a:ext>
            </a:extLst>
          </p:cNvPr>
          <p:cNvSpPr>
            <a:spLocks noGrp="1"/>
          </p:cNvSpPr>
          <p:nvPr userDrawn="1">
            <p:ph type="dt" sz="half" idx="2"/>
          </p:nvPr>
        </p:nvSpPr>
        <p:spPr>
          <a:xfrm>
            <a:off x="838200" y="6476096"/>
            <a:ext cx="2743200" cy="365125"/>
          </a:xfrm>
          <a:prstGeom prst="rect">
            <a:avLst/>
          </a:prstGeom>
        </p:spPr>
        <p:txBody>
          <a:bodyPr/>
          <a:lstStyle>
            <a:lvl1pPr>
              <a:defRPr sz="1400">
                <a:solidFill>
                  <a:schemeClr val="bg1"/>
                </a:solidFill>
                <a:latin typeface="微軟正黑體" panose="020B0604030504040204" pitchFamily="34" charset="-120"/>
                <a:ea typeface="微軟正黑體" panose="020B0604030504040204" pitchFamily="34" charset="-120"/>
              </a:defRPr>
            </a:lvl1pPr>
          </a:lstStyle>
          <a:p>
            <a:fld id="{344AF7BC-FCAF-4B2A-BAFF-CA55E67572A8}" type="datetimeFigureOut">
              <a:rPr lang="zh-TW" altLang="en-US" smtClean="0"/>
              <a:pPr/>
              <a:t>2019/5/26</a:t>
            </a:fld>
            <a:endParaRPr lang="zh-TW" altLang="en-US" dirty="0"/>
          </a:p>
        </p:txBody>
      </p:sp>
      <p:sp>
        <p:nvSpPr>
          <p:cNvPr id="32" name="投影片編號版面配置區 5">
            <a:extLst>
              <a:ext uri="{FF2B5EF4-FFF2-40B4-BE49-F238E27FC236}">
                <a16:creationId xmlns:a16="http://schemas.microsoft.com/office/drawing/2014/main" id="{BBE4BDB8-8CCF-4494-BD6A-E20C02CE6968}"/>
              </a:ext>
            </a:extLst>
          </p:cNvPr>
          <p:cNvSpPr>
            <a:spLocks noGrp="1"/>
          </p:cNvSpPr>
          <p:nvPr userDrawn="1">
            <p:ph type="sldNum" sz="quarter" idx="4"/>
          </p:nvPr>
        </p:nvSpPr>
        <p:spPr>
          <a:xfrm>
            <a:off x="11606646" y="6498898"/>
            <a:ext cx="505692" cy="365125"/>
          </a:xfrm>
          <a:prstGeom prst="rect">
            <a:avLst/>
          </a:prstGeom>
        </p:spPr>
        <p:txBody>
          <a:bodyPr/>
          <a:lstStyle>
            <a:lvl1pPr algn="r">
              <a:defRPr sz="1600">
                <a:solidFill>
                  <a:schemeClr val="bg1"/>
                </a:solidFill>
                <a:latin typeface="微軟正黑體" panose="020B0604030504040204" pitchFamily="34" charset="-120"/>
                <a:ea typeface="微軟正黑體" panose="020B0604030504040204" pitchFamily="34" charset="-120"/>
              </a:defRPr>
            </a:lvl1pPr>
          </a:lstStyle>
          <a:p>
            <a:fld id="{92A384A6-E3D8-4CD2-B87F-35ED92148A52}" type="slidenum">
              <a:rPr lang="zh-TW" altLang="en-US" smtClean="0"/>
              <a:pPr/>
              <a:t>‹#›</a:t>
            </a:fld>
            <a:endParaRPr lang="zh-TW" altLang="en-US" dirty="0"/>
          </a:p>
        </p:txBody>
      </p:sp>
      <p:grpSp>
        <p:nvGrpSpPr>
          <p:cNvPr id="9" name="Group 8">
            <a:extLst>
              <a:ext uri="{FF2B5EF4-FFF2-40B4-BE49-F238E27FC236}">
                <a16:creationId xmlns:a16="http://schemas.microsoft.com/office/drawing/2014/main" id="{2EF02EED-C5CF-B943-BEFE-8E0AEF3B058C}"/>
              </a:ext>
            </a:extLst>
          </p:cNvPr>
          <p:cNvGrpSpPr/>
          <p:nvPr userDrawn="1"/>
        </p:nvGrpSpPr>
        <p:grpSpPr>
          <a:xfrm>
            <a:off x="0" y="-3055"/>
            <a:ext cx="12192000" cy="504705"/>
            <a:chOff x="0" y="-3055"/>
            <a:chExt cx="12192000" cy="504705"/>
          </a:xfrm>
        </p:grpSpPr>
        <p:grpSp>
          <p:nvGrpSpPr>
            <p:cNvPr id="19" name="群組 18">
              <a:extLst>
                <a:ext uri="{FF2B5EF4-FFF2-40B4-BE49-F238E27FC236}">
                  <a16:creationId xmlns:a16="http://schemas.microsoft.com/office/drawing/2014/main" id="{4932C8C7-BBF3-4E5D-9429-3C3A01DE3C31}"/>
                </a:ext>
              </a:extLst>
            </p:cNvPr>
            <p:cNvGrpSpPr/>
            <p:nvPr userDrawn="1"/>
          </p:nvGrpSpPr>
          <p:grpSpPr>
            <a:xfrm>
              <a:off x="0" y="-3055"/>
              <a:ext cx="12192000" cy="504705"/>
              <a:chOff x="0" y="-3055"/>
              <a:chExt cx="12192000" cy="504705"/>
            </a:xfrm>
            <a:solidFill>
              <a:srgbClr val="00459D"/>
            </a:solidFill>
          </p:grpSpPr>
          <p:sp>
            <p:nvSpPr>
              <p:cNvPr id="22" name="矩形 21">
                <a:extLst>
                  <a:ext uri="{FF2B5EF4-FFF2-40B4-BE49-F238E27FC236}">
                    <a16:creationId xmlns:a16="http://schemas.microsoft.com/office/drawing/2014/main" id="{3506C874-6B7B-4166-A673-4B4498340278}"/>
                  </a:ext>
                </a:extLst>
              </p:cNvPr>
              <p:cNvSpPr/>
              <p:nvPr userDrawn="1"/>
            </p:nvSpPr>
            <p:spPr>
              <a:xfrm>
                <a:off x="0" y="136525"/>
                <a:ext cx="12192000" cy="365125"/>
              </a:xfrm>
              <a:prstGeom prst="rect">
                <a:avLst/>
              </a:prstGeom>
              <a:solidFill>
                <a:srgbClr val="D0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6B8B708A-9831-446D-A6ED-89C5B34BF8B7}"/>
                  </a:ext>
                </a:extLst>
              </p:cNvPr>
              <p:cNvSpPr/>
              <p:nvPr userDrawn="1"/>
            </p:nvSpPr>
            <p:spPr>
              <a:xfrm>
                <a:off x="0" y="-3055"/>
                <a:ext cx="12192000" cy="365125"/>
              </a:xfrm>
              <a:prstGeom prst="rect">
                <a:avLst/>
              </a:prstGeom>
              <a:solidFill>
                <a:srgbClr val="91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5" name="文字方塊 34">
              <a:extLst>
                <a:ext uri="{FF2B5EF4-FFF2-40B4-BE49-F238E27FC236}">
                  <a16:creationId xmlns:a16="http://schemas.microsoft.com/office/drawing/2014/main" id="{F15B6A26-A99D-4320-B548-9672EED192E5}"/>
                </a:ext>
              </a:extLst>
            </p:cNvPr>
            <p:cNvSpPr txBox="1"/>
            <p:nvPr userDrawn="1"/>
          </p:nvSpPr>
          <p:spPr>
            <a:xfrm>
              <a:off x="9495599" y="1128"/>
              <a:ext cx="1858201" cy="369332"/>
            </a:xfrm>
            <a:prstGeom prst="rect">
              <a:avLst/>
            </a:prstGeom>
            <a:noFill/>
          </p:spPr>
          <p:txBody>
            <a:bodyPr wrap="non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人 工 智 慧 導 論</a:t>
              </a:r>
            </a:p>
          </p:txBody>
        </p:sp>
      </p:grpSp>
      <p:pic>
        <p:nvPicPr>
          <p:cNvPr id="23" name="Picture 22">
            <a:extLst>
              <a:ext uri="{FF2B5EF4-FFF2-40B4-BE49-F238E27FC236}">
                <a16:creationId xmlns:a16="http://schemas.microsoft.com/office/drawing/2014/main" id="{C91220A2-8C51-1748-87BA-83FF142B1241}"/>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799368" y="6310312"/>
            <a:ext cx="2727616" cy="530909"/>
          </a:xfrm>
          <a:prstGeom prst="rect">
            <a:avLst/>
          </a:prstGeom>
        </p:spPr>
      </p:pic>
      <p:pic>
        <p:nvPicPr>
          <p:cNvPr id="3" name="Picture 2">
            <a:extLst>
              <a:ext uri="{FF2B5EF4-FFF2-40B4-BE49-F238E27FC236}">
                <a16:creationId xmlns:a16="http://schemas.microsoft.com/office/drawing/2014/main" id="{3D97C9C3-0699-C14E-8761-41B8FFDB4D62}"/>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29985" y="37864"/>
            <a:ext cx="1416429" cy="283286"/>
          </a:xfrm>
          <a:prstGeom prst="rect">
            <a:avLst/>
          </a:prstGeom>
        </p:spPr>
      </p:pic>
    </p:spTree>
    <p:extLst>
      <p:ext uri="{BB962C8B-B14F-4D97-AF65-F5344CB8AC3E}">
        <p14:creationId xmlns:p14="http://schemas.microsoft.com/office/powerpoint/2010/main" val="2771944335"/>
      </p:ext>
    </p:extLst>
  </p:cSld>
  <p:clrMap bg1="lt1" tx1="dk1" bg2="lt2" tx2="dk2" accent1="accent1" accent2="accent2" accent3="accent3" accent4="accent4" accent5="accent5" accent6="accent6" hlink="hlink" folHlink="folHlink"/>
  <p:sldLayoutIdLst>
    <p:sldLayoutId id="2147483685" r:id="rId1"/>
    <p:sldLayoutId id="2147483661" r:id="rId2"/>
    <p:sldLayoutId id="2147483687"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86" r:id="rId20"/>
  </p:sldLayoutIdLst>
  <p:txStyles>
    <p:title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02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教育生活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1579418"/>
            <a:ext cx="4719638" cy="4464195"/>
          </a:xfrm>
        </p:spPr>
        <p:txBody>
          <a:bodyPr/>
          <a:lstStyle/>
          <a:p>
            <a:r>
              <a:rPr lang="zh-TW" altLang="en-US" dirty="0"/>
              <a:t>隨著資訊科技的發達與網際網路的普及，許多教育資源都可以透過網路免費取得。</a:t>
            </a:r>
            <a:endParaRPr lang="en-US" altLang="zh-TW" dirty="0"/>
          </a:p>
          <a:p>
            <a:r>
              <a:rPr lang="zh-TW" altLang="en-US" dirty="0"/>
              <a:t>舉例來說，如果我們想要學習有關橢圓的概念，可以透過 </a:t>
            </a:r>
            <a:r>
              <a:rPr lang="en-US" dirty="0"/>
              <a:t>YouTube </a:t>
            </a:r>
            <a:r>
              <a:rPr lang="zh-TW" altLang="en-US" dirty="0"/>
              <a:t>找到非常多的教學影片。</a:t>
            </a:r>
            <a:endParaRPr lang="en-US" altLang="zh-TW" dirty="0"/>
          </a:p>
          <a:p>
            <a:r>
              <a:rPr lang="zh-TW" altLang="en-US" dirty="0"/>
              <a:t>如果想要找一個家教老師，除了可以透過網路來尋找之外，也可以在線上進行教學與討論。</a:t>
            </a:r>
            <a:endParaRPr lang="en-US" dirty="0"/>
          </a:p>
        </p:txBody>
      </p:sp>
      <p:pic>
        <p:nvPicPr>
          <p:cNvPr id="5" name="Picture 4">
            <a:extLst>
              <a:ext uri="{FF2B5EF4-FFF2-40B4-BE49-F238E27FC236}">
                <a16:creationId xmlns:a16="http://schemas.microsoft.com/office/drawing/2014/main" id="{957602DF-F328-A645-8734-8F58BBFB4F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2703" y="1736653"/>
            <a:ext cx="6371660" cy="4053131"/>
          </a:xfrm>
          <a:prstGeom prst="rect">
            <a:avLst/>
          </a:prstGeom>
        </p:spPr>
      </p:pic>
    </p:spTree>
    <p:extLst>
      <p:ext uri="{BB962C8B-B14F-4D97-AF65-F5344CB8AC3E}">
        <p14:creationId xmlns:p14="http://schemas.microsoft.com/office/powerpoint/2010/main" val="411111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教育生活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199" y="1579418"/>
            <a:ext cx="9648825" cy="4464195"/>
          </a:xfrm>
        </p:spPr>
        <p:txBody>
          <a:bodyPr>
            <a:normAutofit/>
          </a:bodyPr>
          <a:lstStyle/>
          <a:p>
            <a:r>
              <a:rPr lang="zh-TW" altLang="en-US" b="1" dirty="0"/>
              <a:t>開放式課程（</a:t>
            </a:r>
            <a:r>
              <a:rPr lang="en-US" dirty="0"/>
              <a:t>Open Course Ware，</a:t>
            </a:r>
            <a:r>
              <a:rPr lang="zh-TW" altLang="en-US" dirty="0"/>
              <a:t>即 </a:t>
            </a:r>
            <a:r>
              <a:rPr lang="en-US" b="1" dirty="0"/>
              <a:t>OCW）</a:t>
            </a:r>
            <a:r>
              <a:rPr lang="zh-TW" altLang="en-US" dirty="0"/>
              <a:t>的誕生，讓許多學子透過網路享受到大學名師的課程。開放課程計畫是 </a:t>
            </a:r>
            <a:r>
              <a:rPr lang="en-US" altLang="zh-TW" dirty="0"/>
              <a:t>1999 </a:t>
            </a:r>
            <a:r>
              <a:rPr lang="zh-TW" altLang="en-US" dirty="0"/>
              <a:t>年美國麻省理工學院（</a:t>
            </a:r>
            <a:r>
              <a:rPr lang="en-US" dirty="0"/>
              <a:t>MIT）</a:t>
            </a:r>
            <a:r>
              <a:rPr lang="zh-TW" altLang="en-US" dirty="0"/>
              <a:t>於教育科技會議上提出的知識分享計畫，其內容主要是將大學高品質的教材與資源整理成數位教材，無償地在網路上開放供大眾學習與分享，希望藉由 </a:t>
            </a:r>
            <a:r>
              <a:rPr lang="en-US" dirty="0"/>
              <a:t>MIT </a:t>
            </a:r>
            <a:r>
              <a:rPr lang="zh-TW" altLang="en-US" dirty="0"/>
              <a:t>本身當作示範，增加開放式課程的範圍和影響力，激發全球</a:t>
            </a:r>
            <a:r>
              <a:rPr lang="zh-TW" altLang="en-US" b="1" dirty="0"/>
              <a:t>知識共享</a:t>
            </a:r>
            <a:r>
              <a:rPr lang="zh-TW" altLang="en-US" dirty="0"/>
              <a:t>的概念與精神。</a:t>
            </a:r>
          </a:p>
        </p:txBody>
      </p:sp>
      <p:pic>
        <p:nvPicPr>
          <p:cNvPr id="6" name="Picture 5">
            <a:extLst>
              <a:ext uri="{FF2B5EF4-FFF2-40B4-BE49-F238E27FC236}">
                <a16:creationId xmlns:a16="http://schemas.microsoft.com/office/drawing/2014/main" id="{4064BD41-7970-F845-BCCA-19A43F403C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89162" y="4042075"/>
            <a:ext cx="7813675" cy="2115838"/>
          </a:xfrm>
          <a:prstGeom prst="rect">
            <a:avLst/>
          </a:prstGeom>
        </p:spPr>
      </p:pic>
    </p:spTree>
    <p:extLst>
      <p:ext uri="{BB962C8B-B14F-4D97-AF65-F5344CB8AC3E}">
        <p14:creationId xmlns:p14="http://schemas.microsoft.com/office/powerpoint/2010/main" val="429129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教育生活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199" y="1579418"/>
            <a:ext cx="9648825" cy="4464195"/>
          </a:xfrm>
        </p:spPr>
        <p:txBody>
          <a:bodyPr>
            <a:normAutofit/>
          </a:bodyPr>
          <a:lstStyle/>
          <a:p>
            <a:r>
              <a:rPr lang="zh-TW" altLang="en-US" dirty="0"/>
              <a:t>在教育生活中，透過資訊科技的協助，教育的方式已經全然改變。現在我們不必擔心有沒有合適的教育資源，反而要思考在這麼多的教育資源中，學生要如何有效地學習。</a:t>
            </a:r>
            <a:endParaRPr lang="en-US" altLang="zh-TW" dirty="0"/>
          </a:p>
          <a:p>
            <a:r>
              <a:rPr lang="zh-TW" altLang="en-US" dirty="0"/>
              <a:t>我們是否有可能</a:t>
            </a:r>
            <a:r>
              <a:rPr lang="zh-TW" altLang="en-US" dirty="0">
                <a:solidFill>
                  <a:schemeClr val="accent3">
                    <a:lumMod val="50000"/>
                  </a:schemeClr>
                </a:solidFill>
              </a:rPr>
              <a:t>利用人工智慧技術進行專屬於某個人的學習計畫</a:t>
            </a:r>
            <a:r>
              <a:rPr lang="zh-TW" altLang="en-US" dirty="0"/>
              <a:t>呢？</a:t>
            </a:r>
          </a:p>
          <a:p>
            <a:r>
              <a:rPr lang="zh-TW" altLang="en-US" dirty="0"/>
              <a:t>在不久的將來，透過人工智慧技術，將學生的學習行為、學習歷程全面性地記錄下來，可以達成學習全紀錄。</a:t>
            </a:r>
            <a:endParaRPr lang="en-US" altLang="zh-TW" dirty="0"/>
          </a:p>
          <a:p>
            <a:r>
              <a:rPr lang="zh-TW" altLang="en-US" dirty="0"/>
              <a:t>同時，透過人工智慧分析演算法來評量學習成效，並利用人工智慧最佳化演算法替學生制定出一套有效的學習計畫。其架構如圖 </a:t>
            </a:r>
            <a:r>
              <a:rPr lang="en-US" altLang="zh-TW" dirty="0"/>
              <a:t>10-6 </a:t>
            </a:r>
            <a:r>
              <a:rPr lang="zh-TW" altLang="en-US" dirty="0"/>
              <a:t>所示。</a:t>
            </a:r>
          </a:p>
        </p:txBody>
      </p:sp>
    </p:spTree>
    <p:extLst>
      <p:ext uri="{BB962C8B-B14F-4D97-AF65-F5344CB8AC3E}">
        <p14:creationId xmlns:p14="http://schemas.microsoft.com/office/powerpoint/2010/main" val="2962344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教育生活</a:t>
            </a:r>
            <a:endParaRPr lang="en-US" dirty="0"/>
          </a:p>
        </p:txBody>
      </p:sp>
      <p:pic>
        <p:nvPicPr>
          <p:cNvPr id="5" name="Content Placeholder 4">
            <a:extLst>
              <a:ext uri="{FF2B5EF4-FFF2-40B4-BE49-F238E27FC236}">
                <a16:creationId xmlns:a16="http://schemas.microsoft.com/office/drawing/2014/main" id="{F3A01472-DA94-6A45-9B5B-B22E83299D1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32303" y="1296774"/>
            <a:ext cx="9527393" cy="4980657"/>
          </a:xfrm>
        </p:spPr>
      </p:pic>
    </p:spTree>
    <p:extLst>
      <p:ext uri="{BB962C8B-B14F-4D97-AF65-F5344CB8AC3E}">
        <p14:creationId xmlns:p14="http://schemas.microsoft.com/office/powerpoint/2010/main" val="293929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娛樂生活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1579418"/>
            <a:ext cx="10515600" cy="5064270"/>
          </a:xfrm>
        </p:spPr>
        <p:txBody>
          <a:bodyPr>
            <a:normAutofit/>
          </a:bodyPr>
          <a:lstStyle/>
          <a:p>
            <a:r>
              <a:rPr lang="zh-TW" altLang="en-US" dirty="0"/>
              <a:t>串流影片服務蓬勃發展，網飛（</a:t>
            </a:r>
            <a:r>
              <a:rPr lang="en-US" dirty="0"/>
              <a:t>Netflix）</a:t>
            </a:r>
            <a:r>
              <a:rPr lang="zh-TW" altLang="en-US" dirty="0"/>
              <a:t>讓愈來愈多人透過手機和平板追劇。電視機不再是電視機，很多強調本身連網與智慧功能的電視機已改稱為「</a:t>
            </a:r>
            <a:r>
              <a:rPr lang="zh-TW" altLang="en-US" b="1" dirty="0"/>
              <a:t>智慧電視（</a:t>
            </a:r>
            <a:r>
              <a:rPr lang="en-US" dirty="0"/>
              <a:t>Smart TV）」，</a:t>
            </a:r>
            <a:r>
              <a:rPr lang="zh-TW" altLang="en-US" dirty="0"/>
              <a:t>可以</a:t>
            </a:r>
            <a:r>
              <a:rPr lang="zh-TW" altLang="en-US" dirty="0">
                <a:solidFill>
                  <a:schemeClr val="accent3">
                    <a:lumMod val="50000"/>
                  </a:schemeClr>
                </a:solidFill>
              </a:rPr>
              <a:t>利用聲音控制、搜尋自己想要看的節目</a:t>
            </a:r>
            <a:r>
              <a:rPr lang="zh-TW" altLang="en-US" dirty="0"/>
              <a:t>等。</a:t>
            </a:r>
          </a:p>
          <a:p>
            <a:r>
              <a:rPr lang="zh-TW" altLang="en-US" dirty="0"/>
              <a:t>致力於娛樂生活應用的鴻海科技集團提出的</a:t>
            </a:r>
            <a:r>
              <a:rPr lang="zh-TW" altLang="en-US" dirty="0">
                <a:solidFill>
                  <a:schemeClr val="accent3">
                    <a:lumMod val="50000"/>
                  </a:schemeClr>
                </a:solidFill>
              </a:rPr>
              <a:t>「娛樂智慧生活」計畫</a:t>
            </a:r>
            <a:r>
              <a:rPr lang="zh-TW" altLang="en-US" dirty="0"/>
              <a:t>，目標就是要以電視作為家庭的娛樂中心與平台，讓家庭場域變身為電影院和遊戲中心，透過電視的平台功能，全面記錄家庭中每一個成員的居家休閒行為、休閒歷程，以達到休閒全紀錄。</a:t>
            </a:r>
            <a:endParaRPr lang="en-US" altLang="zh-TW" dirty="0"/>
          </a:p>
          <a:p>
            <a:r>
              <a:rPr lang="zh-TW" altLang="en-US" dirty="0"/>
              <a:t>透過人工智慧分析演算法還能</a:t>
            </a:r>
            <a:r>
              <a:rPr lang="zh-TW" altLang="en-US" dirty="0">
                <a:solidFill>
                  <a:schemeClr val="accent3">
                    <a:lumMod val="50000"/>
                  </a:schemeClr>
                </a:solidFill>
              </a:rPr>
              <a:t>找出家中每個成員的偏好</a:t>
            </a:r>
            <a:r>
              <a:rPr lang="zh-TW" altLang="en-US" dirty="0"/>
              <a:t>，例如：奶奶喜歡看做菜節目、媽媽喜歡追劇、爸爸喜歡看體育節目等。同時，在合適的時間推送推薦節目，</a:t>
            </a:r>
            <a:r>
              <a:rPr lang="zh-TW" altLang="en-US" b="1" dirty="0"/>
              <a:t>按需（</a:t>
            </a:r>
            <a:r>
              <a:rPr lang="en-US" dirty="0"/>
              <a:t>On-Demand）</a:t>
            </a:r>
            <a:r>
              <a:rPr lang="zh-TW" altLang="en-US" dirty="0"/>
              <a:t>為家中每個成員制訂出一套令人滿意的休閒娛樂計畫。其架構如圖 </a:t>
            </a:r>
            <a:r>
              <a:rPr lang="en-US" altLang="zh-TW" dirty="0"/>
              <a:t>10-7 </a:t>
            </a:r>
            <a:r>
              <a:rPr lang="zh-TW" altLang="en-US" dirty="0"/>
              <a:t>所示。</a:t>
            </a:r>
          </a:p>
          <a:p>
            <a:endParaRPr lang="en-US" dirty="0"/>
          </a:p>
        </p:txBody>
      </p:sp>
    </p:spTree>
    <p:extLst>
      <p:ext uri="{BB962C8B-B14F-4D97-AF65-F5344CB8AC3E}">
        <p14:creationId xmlns:p14="http://schemas.microsoft.com/office/powerpoint/2010/main" val="283909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娛樂生活</a:t>
            </a:r>
            <a:endParaRPr lang="en-US" dirty="0"/>
          </a:p>
        </p:txBody>
      </p:sp>
      <p:pic>
        <p:nvPicPr>
          <p:cNvPr id="5" name="Content Placeholder 4">
            <a:extLst>
              <a:ext uri="{FF2B5EF4-FFF2-40B4-BE49-F238E27FC236}">
                <a16:creationId xmlns:a16="http://schemas.microsoft.com/office/drawing/2014/main" id="{42624D00-A127-2F49-8CFF-85281C34AEC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1220" y="1296774"/>
            <a:ext cx="10489560" cy="4912957"/>
          </a:xfrm>
        </p:spPr>
      </p:pic>
    </p:spTree>
    <p:extLst>
      <p:ext uri="{BB962C8B-B14F-4D97-AF65-F5344CB8AC3E}">
        <p14:creationId xmlns:p14="http://schemas.microsoft.com/office/powerpoint/2010/main" val="44634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0A9897-8D49-924C-AF93-AFD57FD89CE7}"/>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智能家庭／社交生活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1579418"/>
            <a:ext cx="8077200" cy="4597545"/>
          </a:xfrm>
        </p:spPr>
        <p:txBody>
          <a:bodyPr/>
          <a:lstStyle/>
          <a:p>
            <a:r>
              <a:rPr lang="zh-TW" altLang="en-US" b="1" dirty="0"/>
              <a:t>聊天機器人（</a:t>
            </a:r>
            <a:r>
              <a:rPr lang="en-US" dirty="0"/>
              <a:t>chatbot）</a:t>
            </a:r>
            <a:r>
              <a:rPr lang="zh-TW" altLang="en-US" dirty="0"/>
              <a:t>的出現，讓公司利用聊天機器人完成線上客服的工作。聊天機器人的技術愈趨成熟，在應用上不只適用於現在的社群平台與客服應用而已，如果將其應用在家庭生活上，與機器人硬體整合，成為一個居家的陪伴機器人，透過機器人與家人的對話，收集家庭成員的情緒、行為等，進一步促進家庭和諧，將是一個對家庭生活的提升極有助益的應用。</a:t>
            </a:r>
          </a:p>
          <a:p>
            <a:r>
              <a:rPr lang="zh-TW" altLang="en-US" dirty="0"/>
              <a:t>未來，應用機器人（例如：</a:t>
            </a:r>
            <a:r>
              <a:rPr lang="en-US" dirty="0"/>
              <a:t>Pepper），</a:t>
            </a:r>
            <a:r>
              <a:rPr lang="zh-TW" altLang="en-US" dirty="0"/>
              <a:t>可以</a:t>
            </a:r>
            <a:r>
              <a:rPr lang="zh-TW" altLang="en-US" dirty="0">
                <a:solidFill>
                  <a:schemeClr val="accent3">
                    <a:lumMod val="50000"/>
                  </a:schemeClr>
                </a:solidFill>
              </a:rPr>
              <a:t>建構一個健康家庭智慧生活生態</a:t>
            </a:r>
            <a:r>
              <a:rPr lang="zh-TW" altLang="en-US" dirty="0"/>
              <a:t>，如圖 </a:t>
            </a:r>
            <a:r>
              <a:rPr lang="en-US" altLang="zh-TW" dirty="0"/>
              <a:t>10-8 </a:t>
            </a:r>
            <a:r>
              <a:rPr lang="zh-TW" altLang="en-US" dirty="0"/>
              <a:t>所示。 </a:t>
            </a:r>
          </a:p>
          <a:p>
            <a:endParaRPr lang="en-US" dirty="0"/>
          </a:p>
        </p:txBody>
      </p:sp>
      <p:pic>
        <p:nvPicPr>
          <p:cNvPr id="5" name="Picture 4">
            <a:extLst>
              <a:ext uri="{FF2B5EF4-FFF2-40B4-BE49-F238E27FC236}">
                <a16:creationId xmlns:a16="http://schemas.microsoft.com/office/drawing/2014/main" id="{64E63F04-2DBF-0744-B4CE-B6FF583BBE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5211320"/>
            <a:ext cx="8405813" cy="1522855"/>
          </a:xfrm>
          <a:prstGeom prst="rect">
            <a:avLst/>
          </a:prstGeom>
        </p:spPr>
      </p:pic>
      <p:pic>
        <p:nvPicPr>
          <p:cNvPr id="8" name="Picture 7">
            <a:extLst>
              <a:ext uri="{FF2B5EF4-FFF2-40B4-BE49-F238E27FC236}">
                <a16:creationId xmlns:a16="http://schemas.microsoft.com/office/drawing/2014/main" id="{606D2D27-A86F-CF47-8F6A-CE0770A0D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0" y="1664119"/>
            <a:ext cx="3009900" cy="4079456"/>
          </a:xfrm>
          <a:prstGeom prst="rect">
            <a:avLst/>
          </a:prstGeom>
        </p:spPr>
      </p:pic>
    </p:spTree>
    <p:extLst>
      <p:ext uri="{BB962C8B-B14F-4D97-AF65-F5344CB8AC3E}">
        <p14:creationId xmlns:p14="http://schemas.microsoft.com/office/powerpoint/2010/main" val="312476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智能家庭／社交生活</a:t>
            </a:r>
            <a:endParaRPr lang="en-US" dirty="0"/>
          </a:p>
        </p:txBody>
      </p:sp>
      <p:pic>
        <p:nvPicPr>
          <p:cNvPr id="5" name="Content Placeholder 4">
            <a:extLst>
              <a:ext uri="{FF2B5EF4-FFF2-40B4-BE49-F238E27FC236}">
                <a16:creationId xmlns:a16="http://schemas.microsoft.com/office/drawing/2014/main" id="{41D39BE6-6C66-7948-8720-7DD69405265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43243" y="1296774"/>
            <a:ext cx="10305514" cy="4829778"/>
          </a:xfrm>
        </p:spPr>
      </p:pic>
    </p:spTree>
    <p:extLst>
      <p:ext uri="{BB962C8B-B14F-4D97-AF65-F5344CB8AC3E}">
        <p14:creationId xmlns:p14="http://schemas.microsoft.com/office/powerpoint/2010/main" val="164513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7816F-FA99-D542-B38A-B4DB6B107F5D}"/>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安全生活</a:t>
            </a:r>
            <a:endParaRPr lang="en-US" dirty="0"/>
          </a:p>
        </p:txBody>
      </p:sp>
      <p:sp>
        <p:nvSpPr>
          <p:cNvPr id="3" name="Content Placeholder 2">
            <a:extLst>
              <a:ext uri="{FF2B5EF4-FFF2-40B4-BE49-F238E27FC236}">
                <a16:creationId xmlns:a16="http://schemas.microsoft.com/office/drawing/2014/main" id="{59093B5D-20A6-7D48-8B18-D51B456BA433}"/>
              </a:ext>
            </a:extLst>
          </p:cNvPr>
          <p:cNvSpPr>
            <a:spLocks noGrp="1"/>
          </p:cNvSpPr>
          <p:nvPr>
            <p:ph idx="1"/>
          </p:nvPr>
        </p:nvSpPr>
        <p:spPr>
          <a:xfrm>
            <a:off x="838200" y="1579418"/>
            <a:ext cx="10515600" cy="4249882"/>
          </a:xfrm>
        </p:spPr>
        <p:txBody>
          <a:bodyPr>
            <a:normAutofit/>
          </a:bodyPr>
          <a:lstStyle/>
          <a:p>
            <a:r>
              <a:rPr lang="zh-TW" altLang="en-US" dirty="0"/>
              <a:t>建構安全的生活是每個國家及政府責無旁貸的目標，包括建構安全的家居生活環境、工作環境、公共生活空間環境等等。</a:t>
            </a:r>
            <a:endParaRPr lang="en-US" altLang="zh-TW" dirty="0"/>
          </a:p>
          <a:p>
            <a:r>
              <a:rPr lang="zh-TW" altLang="en-US" dirty="0"/>
              <a:t>為了預防居家火災再三出現，政府機關努力推動煙霧偵測器的安裝。物聯網時代逐漸成熟，這些關乎居家安全的各式感測器如果都進化到符合物聯網標準的智慧型居家安全感測器，就可以達成</a:t>
            </a:r>
            <a:r>
              <a:rPr lang="zh-TW" altLang="en-US" dirty="0">
                <a:solidFill>
                  <a:schemeClr val="accent3">
                    <a:lumMod val="50000"/>
                  </a:schemeClr>
                </a:solidFill>
              </a:rPr>
              <a:t>安全生活、智慧監控</a:t>
            </a:r>
            <a:r>
              <a:rPr lang="zh-TW" altLang="en-US" dirty="0"/>
              <a:t>的目標，建構「安全的智慧生活」。</a:t>
            </a:r>
          </a:p>
          <a:p>
            <a:r>
              <a:rPr lang="zh-TW" altLang="en-US" dirty="0"/>
              <a:t>整合物聯網的智慧型感測器，結合人工智慧的演算法，讓我們可以隨時</a:t>
            </a:r>
            <a:r>
              <a:rPr lang="zh-TW" altLang="en-US" dirty="0">
                <a:solidFill>
                  <a:schemeClr val="accent3">
                    <a:lumMod val="50000"/>
                  </a:schemeClr>
                </a:solidFill>
              </a:rPr>
              <a:t>監控家庭中的各種情況，計算出安全指數</a:t>
            </a:r>
            <a:r>
              <a:rPr lang="zh-TW" altLang="en-US" dirty="0"/>
              <a:t>，進而形成一個虛擬的智能家庭安全保全員，隨時保護家庭安全，如圖 </a:t>
            </a:r>
            <a:r>
              <a:rPr lang="en-US" altLang="zh-TW" dirty="0"/>
              <a:t>10-9 </a:t>
            </a:r>
            <a:r>
              <a:rPr lang="zh-TW" altLang="en-US" dirty="0"/>
              <a:t>所示。</a:t>
            </a:r>
          </a:p>
          <a:p>
            <a:endParaRPr lang="en-US" dirty="0"/>
          </a:p>
        </p:txBody>
      </p:sp>
    </p:spTree>
    <p:extLst>
      <p:ext uri="{BB962C8B-B14F-4D97-AF65-F5344CB8AC3E}">
        <p14:creationId xmlns:p14="http://schemas.microsoft.com/office/powerpoint/2010/main" val="307482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7816F-FA99-D542-B38A-B4DB6B107F5D}"/>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安全生活</a:t>
            </a:r>
            <a:endParaRPr lang="en-US" dirty="0"/>
          </a:p>
        </p:txBody>
      </p:sp>
      <p:pic>
        <p:nvPicPr>
          <p:cNvPr id="5" name="Content Placeholder 4">
            <a:extLst>
              <a:ext uri="{FF2B5EF4-FFF2-40B4-BE49-F238E27FC236}">
                <a16:creationId xmlns:a16="http://schemas.microsoft.com/office/drawing/2014/main" id="{73F3B597-3FAC-4240-BBE5-F63643C88FB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42396" y="1296774"/>
            <a:ext cx="9507207" cy="4932807"/>
          </a:xfrm>
        </p:spPr>
      </p:pic>
    </p:spTree>
    <p:extLst>
      <p:ext uri="{BB962C8B-B14F-4D97-AF65-F5344CB8AC3E}">
        <p14:creationId xmlns:p14="http://schemas.microsoft.com/office/powerpoint/2010/main" val="383602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AC4564-BDBA-0949-96C8-134E740EBB4D}"/>
              </a:ext>
            </a:extLst>
          </p:cNvPr>
          <p:cNvSpPr>
            <a:spLocks noGrp="1"/>
          </p:cNvSpPr>
          <p:nvPr>
            <p:ph type="subTitle" idx="1"/>
          </p:nvPr>
        </p:nvSpPr>
        <p:spPr>
          <a:xfrm>
            <a:off x="3997038" y="3973924"/>
            <a:ext cx="7086600" cy="1655762"/>
          </a:xfrm>
        </p:spPr>
        <p:txBody>
          <a:bodyPr/>
          <a:lstStyle/>
          <a:p>
            <a:endParaRPr lang="en-US" dirty="0"/>
          </a:p>
        </p:txBody>
      </p:sp>
      <p:sp>
        <p:nvSpPr>
          <p:cNvPr id="3" name="Title 2">
            <a:extLst>
              <a:ext uri="{FF2B5EF4-FFF2-40B4-BE49-F238E27FC236}">
                <a16:creationId xmlns:a16="http://schemas.microsoft.com/office/drawing/2014/main" id="{438C747F-8906-2147-9C00-9A9D7BD334FA}"/>
              </a:ext>
            </a:extLst>
          </p:cNvPr>
          <p:cNvSpPr>
            <a:spLocks noGrp="1"/>
          </p:cNvSpPr>
          <p:nvPr>
            <p:ph type="ctrTitle"/>
          </p:nvPr>
        </p:nvSpPr>
        <p:spPr/>
        <p:txBody>
          <a:bodyPr/>
          <a:lstStyle/>
          <a:p>
            <a:r>
              <a:rPr lang="zh-CN" altLang="en-US" dirty="0"/>
              <a:t>未來世界</a:t>
            </a:r>
            <a:endParaRPr lang="en-US" dirty="0"/>
          </a:p>
        </p:txBody>
      </p:sp>
      <p:sp>
        <p:nvSpPr>
          <p:cNvPr id="4" name="Text Placeholder 3">
            <a:extLst>
              <a:ext uri="{FF2B5EF4-FFF2-40B4-BE49-F238E27FC236}">
                <a16:creationId xmlns:a16="http://schemas.microsoft.com/office/drawing/2014/main" id="{1752A91C-67D7-7548-9631-7A02964469E0}"/>
              </a:ext>
            </a:extLst>
          </p:cNvPr>
          <p:cNvSpPr>
            <a:spLocks noGrp="1"/>
          </p:cNvSpPr>
          <p:nvPr>
            <p:ph type="body" sz="quarter" idx="10"/>
          </p:nvPr>
        </p:nvSpPr>
        <p:spPr>
          <a:xfrm>
            <a:off x="4130729" y="1857372"/>
            <a:ext cx="955628" cy="741363"/>
          </a:xfrm>
        </p:spPr>
        <p:txBody>
          <a:bodyPr/>
          <a:lstStyle/>
          <a:p>
            <a:r>
              <a:rPr lang="en-US" altLang="zh-TW" dirty="0"/>
              <a:t>10</a:t>
            </a:r>
            <a:endParaRPr lang="en-US" dirty="0"/>
          </a:p>
        </p:txBody>
      </p:sp>
    </p:spTree>
    <p:extLst>
      <p:ext uri="{BB962C8B-B14F-4D97-AF65-F5344CB8AC3E}">
        <p14:creationId xmlns:p14="http://schemas.microsoft.com/office/powerpoint/2010/main" val="117696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1A8-71EC-304B-A26A-151B4F52A7CB}"/>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健康／醫療生活</a:t>
            </a:r>
            <a:endParaRPr lang="en-US" dirty="0"/>
          </a:p>
        </p:txBody>
      </p:sp>
      <p:sp>
        <p:nvSpPr>
          <p:cNvPr id="3" name="Content Placeholder 2">
            <a:extLst>
              <a:ext uri="{FF2B5EF4-FFF2-40B4-BE49-F238E27FC236}">
                <a16:creationId xmlns:a16="http://schemas.microsoft.com/office/drawing/2014/main" id="{9B98B249-B857-9F46-9A9B-2C598DCDDEB8}"/>
              </a:ext>
            </a:extLst>
          </p:cNvPr>
          <p:cNvSpPr>
            <a:spLocks noGrp="1"/>
          </p:cNvSpPr>
          <p:nvPr>
            <p:ph idx="1"/>
          </p:nvPr>
        </p:nvSpPr>
        <p:spPr>
          <a:xfrm>
            <a:off x="838200" y="1579418"/>
            <a:ext cx="10515600" cy="4992832"/>
          </a:xfrm>
        </p:spPr>
        <p:txBody>
          <a:bodyPr>
            <a:normAutofit/>
          </a:bodyPr>
          <a:lstStyle/>
          <a:p>
            <a:r>
              <a:rPr lang="zh-TW" altLang="en-US" dirty="0"/>
              <a:t>大數據分析技術與人工智慧技術出現，為日益困難的醫學診斷及治療帶來一線曙光。隨著可攜式裝置（例如健康手環）越來越普及，人們對於健康生活的認知也更加了解與成熟。對疾病做出正確的診斷，有賴</a:t>
            </a:r>
            <a:r>
              <a:rPr lang="zh-TW" altLang="en-US" dirty="0">
                <a:solidFill>
                  <a:schemeClr val="accent3">
                    <a:lumMod val="50000"/>
                  </a:schemeClr>
                </a:solidFill>
              </a:rPr>
              <a:t>大量數據的搜集與經驗的累積</a:t>
            </a:r>
            <a:r>
              <a:rPr lang="zh-TW" altLang="en-US" dirty="0"/>
              <a:t>。</a:t>
            </a:r>
          </a:p>
          <a:p>
            <a:r>
              <a:rPr lang="en-US" dirty="0"/>
              <a:t>IBM（</a:t>
            </a:r>
            <a:r>
              <a:rPr lang="zh-TW" altLang="en-US" dirty="0"/>
              <a:t>美國國際商業機器公司）提出一套人工智慧工具 </a:t>
            </a:r>
            <a:r>
              <a:rPr lang="en-US" dirty="0"/>
              <a:t>Watson Health，</a:t>
            </a:r>
            <a:r>
              <a:rPr lang="zh-TW" altLang="en-US" dirty="0"/>
              <a:t>希望累積</a:t>
            </a:r>
            <a:r>
              <a:rPr lang="zh-TW" altLang="en-US" b="1" dirty="0"/>
              <a:t>醫療大數據</a:t>
            </a:r>
            <a:r>
              <a:rPr lang="zh-TW" altLang="en-US" dirty="0"/>
              <a:t>（</a:t>
            </a:r>
            <a:r>
              <a:rPr lang="en-US" dirty="0"/>
              <a:t>health big data）</a:t>
            </a:r>
            <a:r>
              <a:rPr lang="zh-TW" altLang="en-US" dirty="0"/>
              <a:t>以加快診療流程，並且提高診療成功率。</a:t>
            </a:r>
            <a:endParaRPr lang="en-US" altLang="zh-TW" dirty="0"/>
          </a:p>
          <a:p>
            <a:r>
              <a:rPr lang="en-US" dirty="0" err="1"/>
              <a:t>HeartFlow</a:t>
            </a:r>
            <a:r>
              <a:rPr lang="en-US" dirty="0"/>
              <a:t> </a:t>
            </a:r>
            <a:r>
              <a:rPr lang="zh-TW" altLang="en-US" dirty="0"/>
              <a:t>公司就致力於研究心血管疾病的診斷與治療方式，它的 </a:t>
            </a:r>
            <a:r>
              <a:rPr lang="en-US" dirty="0" err="1"/>
              <a:t>HeartFlow</a:t>
            </a:r>
            <a:r>
              <a:rPr lang="en-US" dirty="0"/>
              <a:t>® </a:t>
            </a:r>
            <a:r>
              <a:rPr lang="en-US" dirty="0" err="1"/>
              <a:t>FFRct</a:t>
            </a:r>
            <a:r>
              <a:rPr lang="en-US" dirty="0"/>
              <a:t> Analysis </a:t>
            </a:r>
            <a:r>
              <a:rPr lang="zh-TW" altLang="en-US" dirty="0"/>
              <a:t>是第一個根據解剖學與物理學所發展出的非侵入性偵測冠狀動脈疾病（</a:t>
            </a:r>
            <a:r>
              <a:rPr lang="en-US" dirty="0"/>
              <a:t>coronary artery disease，</a:t>
            </a:r>
            <a:r>
              <a:rPr lang="zh-TW" altLang="en-US" dirty="0"/>
              <a:t>即 </a:t>
            </a:r>
            <a:r>
              <a:rPr lang="en-US" dirty="0"/>
              <a:t>CAD）</a:t>
            </a:r>
            <a:r>
              <a:rPr lang="zh-TW" altLang="en-US" dirty="0"/>
              <a:t>方法，這個方法</a:t>
            </a:r>
            <a:r>
              <a:rPr lang="zh-TW" altLang="en-US" dirty="0">
                <a:solidFill>
                  <a:schemeClr val="accent3">
                    <a:lumMod val="50000"/>
                  </a:schemeClr>
                </a:solidFill>
              </a:rPr>
              <a:t>透過深度學習模擬個人化 </a:t>
            </a:r>
            <a:r>
              <a:rPr lang="en-US" altLang="zh-TW" dirty="0">
                <a:solidFill>
                  <a:schemeClr val="accent3">
                    <a:lumMod val="50000"/>
                  </a:schemeClr>
                </a:solidFill>
              </a:rPr>
              <a:t>3</a:t>
            </a:r>
            <a:r>
              <a:rPr lang="en-US" dirty="0">
                <a:solidFill>
                  <a:schemeClr val="accent3">
                    <a:lumMod val="50000"/>
                  </a:schemeClr>
                </a:solidFill>
              </a:rPr>
              <a:t>D </a:t>
            </a:r>
            <a:r>
              <a:rPr lang="zh-TW" altLang="en-US" dirty="0">
                <a:solidFill>
                  <a:schemeClr val="accent3">
                    <a:lumMod val="50000"/>
                  </a:schemeClr>
                </a:solidFill>
              </a:rPr>
              <a:t>動脈模型</a:t>
            </a:r>
            <a:r>
              <a:rPr lang="zh-TW" altLang="en-US" dirty="0"/>
              <a:t>，並且評估阻塞機率。</a:t>
            </a:r>
          </a:p>
        </p:txBody>
      </p:sp>
    </p:spTree>
    <p:extLst>
      <p:ext uri="{BB962C8B-B14F-4D97-AF65-F5344CB8AC3E}">
        <p14:creationId xmlns:p14="http://schemas.microsoft.com/office/powerpoint/2010/main" val="268340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1A8-71EC-304B-A26A-151B4F52A7CB}"/>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健康／醫療生活</a:t>
            </a:r>
            <a:endParaRPr lang="en-US" dirty="0"/>
          </a:p>
        </p:txBody>
      </p:sp>
      <p:pic>
        <p:nvPicPr>
          <p:cNvPr id="5" name="Content Placeholder 4">
            <a:extLst>
              <a:ext uri="{FF2B5EF4-FFF2-40B4-BE49-F238E27FC236}">
                <a16:creationId xmlns:a16="http://schemas.microsoft.com/office/drawing/2014/main" id="{612753A1-4814-5043-BED4-779A4D8151D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541154" y="1296774"/>
            <a:ext cx="9109692" cy="4897487"/>
          </a:xfrm>
        </p:spPr>
      </p:pic>
    </p:spTree>
    <p:extLst>
      <p:ext uri="{BB962C8B-B14F-4D97-AF65-F5344CB8AC3E}">
        <p14:creationId xmlns:p14="http://schemas.microsoft.com/office/powerpoint/2010/main" val="96061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1A8-71EC-304B-A26A-151B4F52A7CB}"/>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健康／醫療生活</a:t>
            </a:r>
            <a:endParaRPr lang="en-US" dirty="0"/>
          </a:p>
        </p:txBody>
      </p:sp>
      <p:sp>
        <p:nvSpPr>
          <p:cNvPr id="3" name="Content Placeholder 2">
            <a:extLst>
              <a:ext uri="{FF2B5EF4-FFF2-40B4-BE49-F238E27FC236}">
                <a16:creationId xmlns:a16="http://schemas.microsoft.com/office/drawing/2014/main" id="{9B98B249-B857-9F46-9A9B-2C598DCDDEB8}"/>
              </a:ext>
            </a:extLst>
          </p:cNvPr>
          <p:cNvSpPr>
            <a:spLocks noGrp="1"/>
          </p:cNvSpPr>
          <p:nvPr>
            <p:ph idx="1"/>
          </p:nvPr>
        </p:nvSpPr>
        <p:spPr>
          <a:xfrm>
            <a:off x="838200" y="1579418"/>
            <a:ext cx="10515600" cy="4992832"/>
          </a:xfrm>
        </p:spPr>
        <p:txBody>
          <a:bodyPr>
            <a:normAutofit/>
          </a:bodyPr>
          <a:lstStyle/>
          <a:p>
            <a:r>
              <a:rPr lang="zh-TW" altLang="en-US" b="1" dirty="0"/>
              <a:t>基因體學</a:t>
            </a:r>
            <a:r>
              <a:rPr lang="zh-TW" altLang="en-US" dirty="0"/>
              <a:t>（</a:t>
            </a:r>
            <a:r>
              <a:rPr lang="en-US" dirty="0"/>
              <a:t>Genomics）</a:t>
            </a:r>
            <a:r>
              <a:rPr lang="zh-TW" altLang="en-US" dirty="0"/>
              <a:t>經過幾十年的發展，我們已經可以經由基因的特性與變異找出造成某項疾病的原因，例如：某個染色體的基因有變異或缺損，容易造成某個疾病的發生機率升高。</a:t>
            </a:r>
            <a:endParaRPr lang="en-US" altLang="zh-TW" dirty="0"/>
          </a:p>
          <a:p>
            <a:r>
              <a:rPr lang="en-US" altLang="zh-TW" dirty="0"/>
              <a:t>2018 </a:t>
            </a:r>
            <a:r>
              <a:rPr lang="zh-TW" altLang="en-US" dirty="0"/>
              <a:t>年 </a:t>
            </a:r>
            <a:r>
              <a:rPr lang="en-US" altLang="zh-TW" dirty="0"/>
              <a:t>12 </a:t>
            </a:r>
            <a:r>
              <a:rPr lang="zh-TW" altLang="en-US" dirty="0"/>
              <a:t>月開始試營運的台大癌醫中心醫院，除了運用大數據分析、人工智慧技術於癌症治療之外，也會整合各項物聯網技術，將之應用於醫院場域中，像是病房管理、病患關懷等。同時，使用各種最先進的醫療感測器，搜集並健全</a:t>
            </a:r>
            <a:r>
              <a:rPr lang="zh-TW" altLang="en-US" dirty="0">
                <a:solidFill>
                  <a:schemeClr val="accent3">
                    <a:lumMod val="50000"/>
                  </a:schemeClr>
                </a:solidFill>
              </a:rPr>
              <a:t>醫療大數據系統</a:t>
            </a:r>
            <a:r>
              <a:rPr lang="zh-TW" altLang="en-US" dirty="0"/>
              <a:t>。</a:t>
            </a:r>
          </a:p>
          <a:p>
            <a:r>
              <a:rPr lang="zh-TW" altLang="en-US" dirty="0"/>
              <a:t>「健康的智慧生活」已發展至更成熟的階段，有越來越多不同類型的感測器出現，穿戴式裝置加入量測功能就是其中一種。因此，我們期待建構一個完整的醫療大數據系統與生態，</a:t>
            </a:r>
            <a:r>
              <a:rPr lang="zh-TW" altLang="en-US" dirty="0">
                <a:solidFill>
                  <a:schemeClr val="accent3">
                    <a:lumMod val="50000"/>
                  </a:schemeClr>
                </a:solidFill>
              </a:rPr>
              <a:t>不但可以作為健康管理的基礎，也為預防醫學做先鋒</a:t>
            </a:r>
            <a:r>
              <a:rPr lang="zh-TW" altLang="en-US" dirty="0"/>
              <a:t>。</a:t>
            </a:r>
          </a:p>
          <a:p>
            <a:endParaRPr lang="zh-TW" altLang="en-US" dirty="0"/>
          </a:p>
        </p:txBody>
      </p:sp>
    </p:spTree>
    <p:extLst>
      <p:ext uri="{BB962C8B-B14F-4D97-AF65-F5344CB8AC3E}">
        <p14:creationId xmlns:p14="http://schemas.microsoft.com/office/powerpoint/2010/main" val="283795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1A8-71EC-304B-A26A-151B4F52A7CB}"/>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健康／醫療生活</a:t>
            </a:r>
            <a:endParaRPr lang="en-US" dirty="0"/>
          </a:p>
        </p:txBody>
      </p:sp>
      <p:pic>
        <p:nvPicPr>
          <p:cNvPr id="7" name="Content Placeholder 6">
            <a:extLst>
              <a:ext uri="{FF2B5EF4-FFF2-40B4-BE49-F238E27FC236}">
                <a16:creationId xmlns:a16="http://schemas.microsoft.com/office/drawing/2014/main" id="{A659EAB7-D1B3-2B40-9A21-8131C66D53D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91207" y="1296774"/>
            <a:ext cx="6209586" cy="5006113"/>
          </a:xfrm>
        </p:spPr>
      </p:pic>
    </p:spTree>
    <p:extLst>
      <p:ext uri="{BB962C8B-B14F-4D97-AF65-F5344CB8AC3E}">
        <p14:creationId xmlns:p14="http://schemas.microsoft.com/office/powerpoint/2010/main" val="3014421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6B456E-D6C7-7D45-8D7C-8735692D538D}"/>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5FC935-A354-104F-84A1-6B1F832761B3}"/>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財產交易採購</a:t>
            </a:r>
            <a:endParaRPr lang="en-US" dirty="0"/>
          </a:p>
        </p:txBody>
      </p:sp>
      <p:sp>
        <p:nvSpPr>
          <p:cNvPr id="3" name="Content Placeholder 2">
            <a:extLst>
              <a:ext uri="{FF2B5EF4-FFF2-40B4-BE49-F238E27FC236}">
                <a16:creationId xmlns:a16="http://schemas.microsoft.com/office/drawing/2014/main" id="{FB427197-195A-0444-BF7B-C49B74EF4BDB}"/>
              </a:ext>
            </a:extLst>
          </p:cNvPr>
          <p:cNvSpPr>
            <a:spLocks noGrp="1"/>
          </p:cNvSpPr>
          <p:nvPr>
            <p:ph idx="1"/>
          </p:nvPr>
        </p:nvSpPr>
        <p:spPr>
          <a:xfrm>
            <a:off x="838200" y="1450830"/>
            <a:ext cx="10515600" cy="4597545"/>
          </a:xfrm>
        </p:spPr>
        <p:txBody>
          <a:bodyPr/>
          <a:lstStyle/>
          <a:p>
            <a:r>
              <a:rPr lang="zh-TW" altLang="en-US" dirty="0"/>
              <a:t>資訊科技與網際網路的發展，也為金融業帶來了巨大的變化，例如：利用手機 </a:t>
            </a:r>
            <a:r>
              <a:rPr lang="en-US" dirty="0"/>
              <a:t>APP </a:t>
            </a:r>
            <a:r>
              <a:rPr lang="zh-TW" altLang="en-US" dirty="0"/>
              <a:t>來進行個人對個人的貸款或賣保險、利用</a:t>
            </a:r>
            <a:r>
              <a:rPr lang="zh-TW" altLang="en-US" dirty="0">
                <a:solidFill>
                  <a:schemeClr val="accent3">
                    <a:lumMod val="50000"/>
                  </a:schemeClr>
                </a:solidFill>
              </a:rPr>
              <a:t>區塊鏈分散式帳本的技術來杜絕交易紀錄被竄改的可能性</a:t>
            </a:r>
            <a:r>
              <a:rPr lang="zh-TW" altLang="en-US" dirty="0"/>
              <a:t>。</a:t>
            </a:r>
            <a:endParaRPr lang="en-US" altLang="zh-TW" dirty="0"/>
          </a:p>
          <a:p>
            <a:r>
              <a:rPr lang="zh-TW" altLang="en-US" b="1" dirty="0"/>
              <a:t>第三方支付</a:t>
            </a:r>
            <a:r>
              <a:rPr lang="zh-TW" altLang="en-US" dirty="0"/>
              <a:t>、</a:t>
            </a:r>
            <a:r>
              <a:rPr lang="zh-TW" altLang="en-US" b="1" dirty="0"/>
              <a:t>行動支付</a:t>
            </a:r>
            <a:r>
              <a:rPr lang="zh-TW" altLang="en-US" dirty="0"/>
              <a:t>越來越普及，使得傳統銀行與實體貨幣的影響力逐漸降低，人們不必透過銀行存錢也可以獲得利息，甚至也不需透過實體貨幣才能進行交易。銀行為了尋找下一個出路，也積極地在創新服務模式，因此，</a:t>
            </a:r>
            <a:r>
              <a:rPr lang="zh-TW" altLang="en-US" b="1" dirty="0">
                <a:solidFill>
                  <a:schemeClr val="accent3">
                    <a:lumMod val="50000"/>
                  </a:schemeClr>
                </a:solidFill>
              </a:rPr>
              <a:t>金融科技</a:t>
            </a:r>
            <a:r>
              <a:rPr lang="zh-TW" altLang="en-US" dirty="0">
                <a:solidFill>
                  <a:schemeClr val="accent3">
                    <a:lumMod val="50000"/>
                  </a:schemeClr>
                </a:solidFill>
              </a:rPr>
              <a:t>（</a:t>
            </a:r>
            <a:r>
              <a:rPr lang="en-US" dirty="0">
                <a:solidFill>
                  <a:schemeClr val="accent3">
                    <a:lumMod val="50000"/>
                  </a:schemeClr>
                </a:solidFill>
              </a:rPr>
              <a:t>FinTech）</a:t>
            </a:r>
            <a:r>
              <a:rPr lang="zh-TW" altLang="en-US" dirty="0"/>
              <a:t>變成了目前金融業最夯的名詞。金融科技包括以下五大子領域：</a:t>
            </a:r>
          </a:p>
          <a:p>
            <a:endParaRPr lang="en-US" dirty="0"/>
          </a:p>
        </p:txBody>
      </p:sp>
      <p:pic>
        <p:nvPicPr>
          <p:cNvPr id="7" name="Picture 6">
            <a:extLst>
              <a:ext uri="{FF2B5EF4-FFF2-40B4-BE49-F238E27FC236}">
                <a16:creationId xmlns:a16="http://schemas.microsoft.com/office/drawing/2014/main" id="{E79E2D73-775C-0E44-8D4E-4F286D51C6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9737" y="4803502"/>
            <a:ext cx="8772525" cy="2054498"/>
          </a:xfrm>
          <a:prstGeom prst="rect">
            <a:avLst/>
          </a:prstGeom>
        </p:spPr>
      </p:pic>
    </p:spTree>
    <p:extLst>
      <p:ext uri="{BB962C8B-B14F-4D97-AF65-F5344CB8AC3E}">
        <p14:creationId xmlns:p14="http://schemas.microsoft.com/office/powerpoint/2010/main" val="2679895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C935-A354-104F-84A1-6B1F832761B3}"/>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財產交易採購</a:t>
            </a:r>
            <a:endParaRPr lang="en-US" dirty="0"/>
          </a:p>
        </p:txBody>
      </p:sp>
      <p:sp>
        <p:nvSpPr>
          <p:cNvPr id="3" name="Content Placeholder 2">
            <a:extLst>
              <a:ext uri="{FF2B5EF4-FFF2-40B4-BE49-F238E27FC236}">
                <a16:creationId xmlns:a16="http://schemas.microsoft.com/office/drawing/2014/main" id="{FB427197-195A-0444-BF7B-C49B74EF4BDB}"/>
              </a:ext>
            </a:extLst>
          </p:cNvPr>
          <p:cNvSpPr>
            <a:spLocks noGrp="1"/>
          </p:cNvSpPr>
          <p:nvPr>
            <p:ph idx="1"/>
          </p:nvPr>
        </p:nvSpPr>
        <p:spPr>
          <a:xfrm>
            <a:off x="838200" y="1450830"/>
            <a:ext cx="10515600" cy="4597545"/>
          </a:xfrm>
        </p:spPr>
        <p:txBody>
          <a:bodyPr>
            <a:normAutofit/>
          </a:bodyPr>
          <a:lstStyle/>
          <a:p>
            <a:r>
              <a:rPr lang="zh-TW" altLang="en-US" dirty="0"/>
              <a:t>有關財產、交易行為與採購行為的透明化，一直是公司及企業在經營管理上面的難題，如今已經有許多新創公司運用大數據分析與人工智慧技術來</a:t>
            </a:r>
            <a:r>
              <a:rPr lang="zh-TW" altLang="en-US" dirty="0">
                <a:solidFill>
                  <a:schemeClr val="accent3">
                    <a:lumMod val="50000"/>
                  </a:schemeClr>
                </a:solidFill>
              </a:rPr>
              <a:t>偵測財產、交易行為與採購行為中的異常訊息</a:t>
            </a:r>
            <a:r>
              <a:rPr lang="zh-TW" altLang="en-US" dirty="0"/>
              <a:t>。</a:t>
            </a:r>
            <a:endParaRPr lang="en-US" altLang="zh-TW" dirty="0"/>
          </a:p>
          <a:p>
            <a:r>
              <a:rPr lang="zh-TW" altLang="en-US" dirty="0"/>
              <a:t>在搜集足夠的財產、交易與採購數據之後，還可以利用大數據分析與人工智慧技術，協助我們</a:t>
            </a:r>
            <a:r>
              <a:rPr lang="zh-TW" altLang="en-US" dirty="0">
                <a:solidFill>
                  <a:schemeClr val="accent3">
                    <a:lumMod val="50000"/>
                  </a:schemeClr>
                </a:solidFill>
              </a:rPr>
              <a:t>分析各類異常財產、異常交易與異常採購行為的原因</a:t>
            </a:r>
            <a:r>
              <a:rPr lang="zh-TW" altLang="en-US" dirty="0"/>
              <a:t>，也可以利用人工智慧的最佳化演算法，進行</a:t>
            </a:r>
            <a:r>
              <a:rPr lang="zh-TW" altLang="en-US" dirty="0">
                <a:solidFill>
                  <a:schemeClr val="accent3">
                    <a:lumMod val="50000"/>
                  </a:schemeClr>
                </a:solidFill>
              </a:rPr>
              <a:t>財產管理、交易與採購行為的最佳化</a:t>
            </a:r>
            <a:r>
              <a:rPr lang="zh-TW" altLang="en-US" dirty="0"/>
              <a:t>。</a:t>
            </a:r>
          </a:p>
          <a:p>
            <a:r>
              <a:rPr lang="zh-TW" altLang="en-US" dirty="0"/>
              <a:t>要建構「財產交易採購的智慧生活」，首先還是要</a:t>
            </a:r>
            <a:r>
              <a:rPr lang="zh-TW" altLang="en-US" dirty="0">
                <a:solidFill>
                  <a:schemeClr val="accent3">
                    <a:lumMod val="50000"/>
                  </a:schemeClr>
                </a:solidFill>
              </a:rPr>
              <a:t>搜集足夠的、大量的數據</a:t>
            </a:r>
            <a:r>
              <a:rPr lang="zh-TW" altLang="en-US" dirty="0"/>
              <a:t>，才能進行診斷與預測，建構出財產交易採購的生態，如圖 </a:t>
            </a:r>
            <a:r>
              <a:rPr lang="en-US" altLang="zh-TW" dirty="0"/>
              <a:t>10-12 </a:t>
            </a:r>
            <a:r>
              <a:rPr lang="zh-TW" altLang="en-US" dirty="0"/>
              <a:t>所示。 </a:t>
            </a:r>
          </a:p>
        </p:txBody>
      </p:sp>
    </p:spTree>
    <p:extLst>
      <p:ext uri="{BB962C8B-B14F-4D97-AF65-F5344CB8AC3E}">
        <p14:creationId xmlns:p14="http://schemas.microsoft.com/office/powerpoint/2010/main" val="4236889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C935-A354-104F-84A1-6B1F832761B3}"/>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財產交易採購</a:t>
            </a:r>
            <a:endParaRPr lang="en-US" dirty="0"/>
          </a:p>
        </p:txBody>
      </p:sp>
      <p:pic>
        <p:nvPicPr>
          <p:cNvPr id="5" name="Content Placeholder 4">
            <a:extLst>
              <a:ext uri="{FF2B5EF4-FFF2-40B4-BE49-F238E27FC236}">
                <a16:creationId xmlns:a16="http://schemas.microsoft.com/office/drawing/2014/main" id="{242BD689-47F1-6C4B-9F03-D35F3BF85C6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87049" y="1296774"/>
            <a:ext cx="6817901" cy="4989193"/>
          </a:xfrm>
        </p:spPr>
      </p:pic>
    </p:spTree>
    <p:extLst>
      <p:ext uri="{BB962C8B-B14F-4D97-AF65-F5344CB8AC3E}">
        <p14:creationId xmlns:p14="http://schemas.microsoft.com/office/powerpoint/2010/main" val="3575244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AF40-70A1-694A-B5B0-9B0A7920811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循環環保／交通安全車聯網生活</a:t>
            </a:r>
            <a:endParaRPr lang="en-US" dirty="0"/>
          </a:p>
        </p:txBody>
      </p:sp>
      <p:sp>
        <p:nvSpPr>
          <p:cNvPr id="5" name="Content Placeholder 2">
            <a:extLst>
              <a:ext uri="{FF2B5EF4-FFF2-40B4-BE49-F238E27FC236}">
                <a16:creationId xmlns:a16="http://schemas.microsoft.com/office/drawing/2014/main" id="{8DBD4D5D-6ECB-B64F-B232-9EC008EB7AA2}"/>
              </a:ext>
            </a:extLst>
          </p:cNvPr>
          <p:cNvSpPr>
            <a:spLocks noGrp="1"/>
          </p:cNvSpPr>
          <p:nvPr>
            <p:ph idx="1"/>
          </p:nvPr>
        </p:nvSpPr>
        <p:spPr>
          <a:xfrm>
            <a:off x="838200" y="1579418"/>
            <a:ext cx="10515600" cy="4935682"/>
          </a:xfrm>
        </p:spPr>
        <p:txBody>
          <a:bodyPr>
            <a:normAutofit/>
          </a:bodyPr>
          <a:lstStyle/>
          <a:p>
            <a:r>
              <a:rPr lang="zh-TW" altLang="en-US" dirty="0"/>
              <a:t>隨著物聯網的</a:t>
            </a:r>
            <a:r>
              <a:rPr lang="zh-TW" altLang="en-US" dirty="0">
                <a:solidFill>
                  <a:schemeClr val="accent3">
                    <a:lumMod val="50000"/>
                  </a:schemeClr>
                </a:solidFill>
              </a:rPr>
              <a:t>技術逐漸成熟以及各類感測器的價格越來越低</a:t>
            </a:r>
            <a:r>
              <a:rPr lang="zh-TW" altLang="en-US" dirty="0"/>
              <a:t>，利用物聯網的智慧終端協助觀察與監控生活環境的應用場域也增加了，例如：利用光纖感測器協助我們監控高鐵軌道橋樑下沈的速度、橋樑的安全性，利用酸鹼度感測器輔助監控土壤的品質、河川湖泊的健康程度。</a:t>
            </a:r>
            <a:endParaRPr lang="en-US" altLang="zh-TW" dirty="0"/>
          </a:p>
          <a:p>
            <a:r>
              <a:rPr lang="zh-TW" altLang="en-US" dirty="0"/>
              <a:t>微軟也提出 </a:t>
            </a:r>
            <a:r>
              <a:rPr lang="en-US" dirty="0"/>
              <a:t>AI for Earth </a:t>
            </a:r>
            <a:r>
              <a:rPr lang="zh-TW" altLang="en-US" dirty="0"/>
              <a:t>計畫，利用人工智慧技術協助保護地球的環境，</a:t>
            </a:r>
            <a:r>
              <a:rPr lang="zh-TW" altLang="en-US" dirty="0">
                <a:solidFill>
                  <a:schemeClr val="accent3">
                    <a:lumMod val="50000"/>
                  </a:schemeClr>
                </a:solidFill>
              </a:rPr>
              <a:t>搜集並分析有關能源消耗和氣候的數據</a:t>
            </a:r>
            <a:r>
              <a:rPr lang="zh-TW" altLang="en-US" dirty="0"/>
              <a:t>，並以人工智慧演算法節約電力，減少農業用水上不必要的浪費，並使農民能在稀少資源下增加收穫量。</a:t>
            </a:r>
          </a:p>
          <a:p>
            <a:r>
              <a:rPr lang="zh-TW" altLang="en-US" dirty="0"/>
              <a:t>在交通安全的應用上，自動駕駛車裝置了許多感測器，除了隨時搜集車輛四周的數據做出即時反應外，也可以透過</a:t>
            </a:r>
            <a:r>
              <a:rPr lang="zh-TW" altLang="en-US" b="1" dirty="0">
                <a:solidFill>
                  <a:schemeClr val="accent3">
                    <a:lumMod val="50000"/>
                  </a:schemeClr>
                </a:solidFill>
              </a:rPr>
              <a:t>車對車通訊</a:t>
            </a:r>
            <a:r>
              <a:rPr lang="zh-TW" altLang="en-US" dirty="0">
                <a:solidFill>
                  <a:schemeClr val="accent3">
                    <a:lumMod val="50000"/>
                  </a:schemeClr>
                </a:solidFill>
              </a:rPr>
              <a:t>（</a:t>
            </a:r>
            <a:r>
              <a:rPr lang="en-US" dirty="0">
                <a:solidFill>
                  <a:schemeClr val="accent3">
                    <a:lumMod val="50000"/>
                  </a:schemeClr>
                </a:solidFill>
              </a:rPr>
              <a:t>vehicle-to-vehicle communication，</a:t>
            </a:r>
            <a:r>
              <a:rPr lang="zh-TW" altLang="en-US" dirty="0">
                <a:solidFill>
                  <a:schemeClr val="accent3">
                    <a:lumMod val="50000"/>
                  </a:schemeClr>
                </a:solidFill>
              </a:rPr>
              <a:t>簡稱為 </a:t>
            </a:r>
            <a:r>
              <a:rPr lang="en-US" b="1" dirty="0">
                <a:solidFill>
                  <a:schemeClr val="accent3">
                    <a:lumMod val="50000"/>
                  </a:schemeClr>
                </a:solidFill>
              </a:rPr>
              <a:t>V2V</a:t>
            </a:r>
            <a:r>
              <a:rPr lang="en-US" dirty="0">
                <a:solidFill>
                  <a:schemeClr val="accent3">
                    <a:lumMod val="50000"/>
                  </a:schemeClr>
                </a:solidFill>
              </a:rPr>
              <a:t>）</a:t>
            </a:r>
            <a:r>
              <a:rPr lang="zh-TW" altLang="en-US" dirty="0"/>
              <a:t>的方式，將許多感測器搜集到的數據分享給需要的人。</a:t>
            </a:r>
          </a:p>
        </p:txBody>
      </p:sp>
    </p:spTree>
    <p:extLst>
      <p:ext uri="{BB962C8B-B14F-4D97-AF65-F5344CB8AC3E}">
        <p14:creationId xmlns:p14="http://schemas.microsoft.com/office/powerpoint/2010/main" val="305986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CB1828-62D9-A147-9B74-7206CAD68D51}"/>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循環環保／交通安全車聯網生活</a:t>
            </a:r>
            <a:endParaRPr lang="en-US" dirty="0"/>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a:xfrm>
            <a:off x="838199" y="1480270"/>
            <a:ext cx="10515600" cy="1249507"/>
          </a:xfrm>
        </p:spPr>
        <p:txBody>
          <a:bodyPr>
            <a:normAutofit/>
          </a:bodyPr>
          <a:lstStyle/>
          <a:p>
            <a:r>
              <a:rPr lang="zh-TW" altLang="en-US" dirty="0"/>
              <a:t>要建構循環環保</a:t>
            </a:r>
            <a:r>
              <a:rPr lang="en-US" altLang="zh-TW" dirty="0"/>
              <a:t>/</a:t>
            </a:r>
            <a:r>
              <a:rPr lang="zh-TW" altLang="en-US" dirty="0"/>
              <a:t>交通安全車聯網的智慧生活，可以利用不同的環境感測器以及自動駕駛車、自動無人機上的感測器來搜集環境與交通流中的大量數據，進行監控、診斷與預測，建構安全的環保與交通安全生態。</a:t>
            </a:r>
          </a:p>
          <a:p>
            <a:endParaRPr lang="zh-TW" altLang="en-US" dirty="0"/>
          </a:p>
        </p:txBody>
      </p:sp>
      <p:pic>
        <p:nvPicPr>
          <p:cNvPr id="5" name="Picture 4">
            <a:extLst>
              <a:ext uri="{FF2B5EF4-FFF2-40B4-BE49-F238E27FC236}">
                <a16:creationId xmlns:a16="http://schemas.microsoft.com/office/drawing/2014/main" id="{E6F87FE3-806E-DF40-BA53-FC5E7C2971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2194" y="2913273"/>
            <a:ext cx="9367610" cy="3541647"/>
          </a:xfrm>
          <a:prstGeom prst="rect">
            <a:avLst/>
          </a:prstGeom>
        </p:spPr>
      </p:pic>
    </p:spTree>
    <p:extLst>
      <p:ext uri="{BB962C8B-B14F-4D97-AF65-F5344CB8AC3E}">
        <p14:creationId xmlns:p14="http://schemas.microsoft.com/office/powerpoint/2010/main" val="387065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AF40-70A1-694A-B5B0-9B0A7920811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循環環保／交通安全車聯網生活</a:t>
            </a:r>
            <a:endParaRPr lang="en-US" dirty="0"/>
          </a:p>
        </p:txBody>
      </p:sp>
      <p:pic>
        <p:nvPicPr>
          <p:cNvPr id="5" name="Content Placeholder 4">
            <a:extLst>
              <a:ext uri="{FF2B5EF4-FFF2-40B4-BE49-F238E27FC236}">
                <a16:creationId xmlns:a16="http://schemas.microsoft.com/office/drawing/2014/main" id="{08B84491-9BD7-C84E-9187-174F5CD0E91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05977" y="1296774"/>
            <a:ext cx="6380045" cy="4977735"/>
          </a:xfrm>
        </p:spPr>
      </p:pic>
    </p:spTree>
    <p:extLst>
      <p:ext uri="{BB962C8B-B14F-4D97-AF65-F5344CB8AC3E}">
        <p14:creationId xmlns:p14="http://schemas.microsoft.com/office/powerpoint/2010/main" val="2997544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32B179F-5C1B-48E6-B8B9-437D3B91790D}"/>
              </a:ext>
            </a:extLst>
          </p:cNvPr>
          <p:cNvSpPr>
            <a:spLocks noGrp="1"/>
          </p:cNvSpPr>
          <p:nvPr>
            <p:ph type="body" sz="quarter" idx="13"/>
          </p:nvPr>
        </p:nvSpPr>
        <p:spPr/>
        <p:txBody>
          <a:bodyPr/>
          <a:lstStyle/>
          <a:p>
            <a:r>
              <a:rPr lang="zh-TW" altLang="en-US" b="1" dirty="0"/>
              <a:t>八大生活應用</a:t>
            </a:r>
          </a:p>
        </p:txBody>
      </p:sp>
      <p:sp>
        <p:nvSpPr>
          <p:cNvPr id="3" name="文字版面配置區 2">
            <a:extLst>
              <a:ext uri="{FF2B5EF4-FFF2-40B4-BE49-F238E27FC236}">
                <a16:creationId xmlns:a16="http://schemas.microsoft.com/office/drawing/2014/main" id="{FFFB0103-8B3D-48FB-842F-14E74ACFD1C5}"/>
              </a:ext>
            </a:extLst>
          </p:cNvPr>
          <p:cNvSpPr>
            <a:spLocks noGrp="1"/>
          </p:cNvSpPr>
          <p:nvPr>
            <p:ph type="body" sz="quarter" idx="14"/>
          </p:nvPr>
        </p:nvSpPr>
        <p:spPr/>
        <p:txBody>
          <a:bodyPr/>
          <a:lstStyle/>
          <a:p>
            <a:r>
              <a:rPr lang="zh-CN" altLang="en-US" b="1" dirty="0"/>
              <a:t>工業人工智慧</a:t>
            </a:r>
            <a:endParaRPr lang="zh-TW" altLang="en-US" b="1" dirty="0"/>
          </a:p>
        </p:txBody>
      </p:sp>
      <p:sp>
        <p:nvSpPr>
          <p:cNvPr id="4" name="文字版面配置區 3">
            <a:extLst>
              <a:ext uri="{FF2B5EF4-FFF2-40B4-BE49-F238E27FC236}">
                <a16:creationId xmlns:a16="http://schemas.microsoft.com/office/drawing/2014/main" id="{4F2C276C-B95B-4E5E-B88F-0EED3DD9F264}"/>
              </a:ext>
            </a:extLst>
          </p:cNvPr>
          <p:cNvSpPr>
            <a:spLocks noGrp="1"/>
          </p:cNvSpPr>
          <p:nvPr>
            <p:ph type="body" sz="quarter" idx="15"/>
          </p:nvPr>
        </p:nvSpPr>
        <p:spPr/>
        <p:txBody>
          <a:bodyPr/>
          <a:lstStyle/>
          <a:p>
            <a:r>
              <a:rPr lang="zh-TW" altLang="en-US" b="1" dirty="0"/>
              <a:t>本章小結</a:t>
            </a:r>
          </a:p>
        </p:txBody>
      </p:sp>
      <p:sp>
        <p:nvSpPr>
          <p:cNvPr id="5" name="文字版面配置區 4">
            <a:extLst>
              <a:ext uri="{FF2B5EF4-FFF2-40B4-BE49-F238E27FC236}">
                <a16:creationId xmlns:a16="http://schemas.microsoft.com/office/drawing/2014/main" id="{C4FC4772-F202-4453-AC8E-EC54F5AB2155}"/>
              </a:ext>
            </a:extLst>
          </p:cNvPr>
          <p:cNvSpPr>
            <a:spLocks noGrp="1"/>
          </p:cNvSpPr>
          <p:nvPr>
            <p:ph type="body" sz="quarter" idx="16"/>
          </p:nvPr>
        </p:nvSpPr>
        <p:spPr/>
        <p:txBody>
          <a:bodyPr/>
          <a:lstStyle/>
          <a:p>
            <a:endParaRPr lang="zh-TW" altLang="en-US" b="1" dirty="0"/>
          </a:p>
        </p:txBody>
      </p:sp>
      <p:sp>
        <p:nvSpPr>
          <p:cNvPr id="6" name="Rectangle 5">
            <a:extLst>
              <a:ext uri="{FF2B5EF4-FFF2-40B4-BE49-F238E27FC236}">
                <a16:creationId xmlns:a16="http://schemas.microsoft.com/office/drawing/2014/main" id="{AAD85C51-FF2F-C64F-B4BB-394FC30302DC}"/>
              </a:ext>
            </a:extLst>
          </p:cNvPr>
          <p:cNvSpPr/>
          <p:nvPr/>
        </p:nvSpPr>
        <p:spPr>
          <a:xfrm>
            <a:off x="4672013" y="4657725"/>
            <a:ext cx="842962" cy="928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85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10-2</a:t>
            </a:r>
            <a:r>
              <a:rPr lang="zh-TW" altLang="en-US" dirty="0"/>
              <a:t> 工業人工智慧</a:t>
            </a:r>
            <a:endParaRPr lang="en-US" dirty="0"/>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a:xfrm>
            <a:off x="838200" y="1579418"/>
            <a:ext cx="10515600" cy="4935682"/>
          </a:xfrm>
        </p:spPr>
        <p:txBody>
          <a:bodyPr>
            <a:normAutofit lnSpcReduction="10000"/>
          </a:bodyPr>
          <a:lstStyle/>
          <a:p>
            <a:r>
              <a:rPr lang="en-US" altLang="zh-TW" dirty="0"/>
              <a:t>2000 </a:t>
            </a:r>
            <a:r>
              <a:rPr lang="zh-TW" altLang="en-US" dirty="0"/>
              <a:t>年，網際網路時代興起，許多</a:t>
            </a:r>
            <a:r>
              <a:rPr lang="zh-TW" altLang="en-US" b="1" dirty="0"/>
              <a:t>電子商務</a:t>
            </a:r>
            <a:r>
              <a:rPr lang="zh-TW" altLang="en-US" dirty="0"/>
              <a:t>（</a:t>
            </a:r>
            <a:r>
              <a:rPr lang="en-US" dirty="0"/>
              <a:t>e-commerce）</a:t>
            </a:r>
            <a:r>
              <a:rPr lang="zh-TW" altLang="en-US" dirty="0"/>
              <a:t>網站出現，大量的線上交易產生出愈來愈多的資料與有用的訊息，例如電子商務的交易紀錄檔（</a:t>
            </a:r>
            <a:r>
              <a:rPr lang="en-US" dirty="0"/>
              <a:t>log）。</a:t>
            </a:r>
            <a:r>
              <a:rPr lang="zh-TW" altLang="en-US" dirty="0"/>
              <a:t>藉著比較成熟的統計式學習方法，比方說</a:t>
            </a:r>
            <a:r>
              <a:rPr lang="zh-TW" altLang="en-US" b="1" dirty="0">
                <a:solidFill>
                  <a:schemeClr val="accent3">
                    <a:lumMod val="50000"/>
                  </a:schemeClr>
                </a:solidFill>
              </a:rPr>
              <a:t>決策樹</a:t>
            </a:r>
            <a:r>
              <a:rPr lang="zh-TW" altLang="en-US" dirty="0">
                <a:solidFill>
                  <a:schemeClr val="accent3">
                    <a:lumMod val="50000"/>
                  </a:schemeClr>
                </a:solidFill>
              </a:rPr>
              <a:t>、</a:t>
            </a:r>
            <a:r>
              <a:rPr lang="zh-TW" altLang="en-US" b="1" dirty="0">
                <a:solidFill>
                  <a:schemeClr val="accent3">
                    <a:lumMod val="50000"/>
                  </a:schemeClr>
                </a:solidFill>
              </a:rPr>
              <a:t>關聯法則</a:t>
            </a:r>
            <a:r>
              <a:rPr lang="zh-TW" altLang="en-US" dirty="0">
                <a:solidFill>
                  <a:schemeClr val="accent3">
                    <a:lumMod val="50000"/>
                  </a:schemeClr>
                </a:solidFill>
              </a:rPr>
              <a:t>（</a:t>
            </a:r>
            <a:r>
              <a:rPr lang="en-US" dirty="0">
                <a:solidFill>
                  <a:schemeClr val="accent3">
                    <a:lumMod val="50000"/>
                  </a:schemeClr>
                </a:solidFill>
              </a:rPr>
              <a:t>association rules）、</a:t>
            </a:r>
            <a:r>
              <a:rPr lang="zh-TW" altLang="en-US" b="1" dirty="0">
                <a:solidFill>
                  <a:schemeClr val="accent3">
                    <a:lumMod val="50000"/>
                  </a:schemeClr>
                </a:solidFill>
              </a:rPr>
              <a:t>資料探勘</a:t>
            </a:r>
            <a:r>
              <a:rPr lang="zh-TW" altLang="en-US" dirty="0"/>
              <a:t>等方法，開啟了後來的機器學習與人工智慧技術的發展。</a:t>
            </a:r>
          </a:p>
          <a:p>
            <a:r>
              <a:rPr lang="zh-TW" altLang="en-US" dirty="0"/>
              <a:t>在工業領域中，我們要如何知道機台設備的健康程度呢？以人為例，若要知道人的健康狀況，必須量血壓、量脈搏或抽血。同樣地，要知道機台設備的健康狀況，也要</a:t>
            </a:r>
            <a:r>
              <a:rPr lang="zh-TW" altLang="en-US" dirty="0">
                <a:solidFill>
                  <a:schemeClr val="accent3">
                    <a:lumMod val="50000"/>
                  </a:schemeClr>
                </a:solidFill>
              </a:rPr>
              <a:t>透過適當的感測器了解機台設備的現實狀況</a:t>
            </a:r>
            <a:r>
              <a:rPr lang="zh-TW" altLang="en-US" dirty="0"/>
              <a:t>為何。</a:t>
            </a:r>
          </a:p>
          <a:p>
            <a:r>
              <a:rPr lang="zh-TW" altLang="en-US" dirty="0"/>
              <a:t>被譽為工業 </a:t>
            </a:r>
            <a:r>
              <a:rPr lang="en-US" altLang="zh-TW" dirty="0"/>
              <a:t>4.0 </a:t>
            </a:r>
            <a:r>
              <a:rPr lang="zh-TW" altLang="en-US" dirty="0"/>
              <a:t>大師的李傑博士，在 </a:t>
            </a:r>
            <a:r>
              <a:rPr lang="en-US" altLang="zh-TW" dirty="0"/>
              <a:t>2000 </a:t>
            </a:r>
            <a:r>
              <a:rPr lang="zh-TW" altLang="en-US" dirty="0"/>
              <a:t>年就已提出工業人工智慧的概念（如圖 </a:t>
            </a:r>
            <a:r>
              <a:rPr lang="en-US" altLang="zh-TW" dirty="0"/>
              <a:t>10-14</a:t>
            </a:r>
            <a:r>
              <a:rPr lang="zh-TW" altLang="en-US" dirty="0"/>
              <a:t>），透過感測器監控機台設備的狀況，利用</a:t>
            </a:r>
            <a:r>
              <a:rPr lang="zh-TW" altLang="en-US" b="1" dirty="0">
                <a:solidFill>
                  <a:schemeClr val="accent3">
                    <a:lumMod val="50000"/>
                  </a:schemeClr>
                </a:solidFill>
              </a:rPr>
              <a:t>決策支援工具</a:t>
            </a:r>
            <a:r>
              <a:rPr lang="zh-TW" altLang="en-US" dirty="0">
                <a:solidFill>
                  <a:schemeClr val="accent3">
                    <a:lumMod val="50000"/>
                  </a:schemeClr>
                </a:solidFill>
              </a:rPr>
              <a:t>（</a:t>
            </a:r>
            <a:r>
              <a:rPr lang="en-US" dirty="0">
                <a:solidFill>
                  <a:schemeClr val="accent3">
                    <a:lumMod val="50000"/>
                  </a:schemeClr>
                </a:solidFill>
              </a:rPr>
              <a:t>decision support tools）</a:t>
            </a:r>
            <a:r>
              <a:rPr lang="en-US" dirty="0"/>
              <a:t>，</a:t>
            </a:r>
            <a:r>
              <a:rPr lang="zh-TW" altLang="en-US" dirty="0"/>
              <a:t>即時給予回饋，達到</a:t>
            </a:r>
            <a:r>
              <a:rPr lang="zh-TW" altLang="en-US" b="1" dirty="0">
                <a:solidFill>
                  <a:schemeClr val="accent3">
                    <a:lumMod val="50000"/>
                  </a:schemeClr>
                </a:solidFill>
              </a:rPr>
              <a:t>近乎零停機</a:t>
            </a:r>
            <a:r>
              <a:rPr lang="zh-TW" altLang="en-US" dirty="0">
                <a:solidFill>
                  <a:schemeClr val="accent3">
                    <a:lumMod val="50000"/>
                  </a:schemeClr>
                </a:solidFill>
              </a:rPr>
              <a:t>（</a:t>
            </a:r>
            <a:r>
              <a:rPr lang="en-US" dirty="0">
                <a:solidFill>
                  <a:schemeClr val="accent3">
                    <a:lumMod val="50000"/>
                  </a:schemeClr>
                </a:solidFill>
              </a:rPr>
              <a:t>near-zero downtime）</a:t>
            </a:r>
            <a:r>
              <a:rPr lang="zh-TW" altLang="en-US" dirty="0"/>
              <a:t>的目標。</a:t>
            </a:r>
          </a:p>
          <a:p>
            <a:endParaRPr lang="zh-TW" altLang="en-US" dirty="0"/>
          </a:p>
        </p:txBody>
      </p:sp>
    </p:spTree>
    <p:extLst>
      <p:ext uri="{BB962C8B-B14F-4D97-AF65-F5344CB8AC3E}">
        <p14:creationId xmlns:p14="http://schemas.microsoft.com/office/powerpoint/2010/main" val="2557950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0ED9F6-25CE-4944-BBB9-2E74847A3303}"/>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10-2</a:t>
            </a:r>
            <a:r>
              <a:rPr lang="zh-TW" altLang="en-US" dirty="0"/>
              <a:t> 工業人工智慧</a:t>
            </a:r>
            <a:endParaRPr lang="en-US" dirty="0"/>
          </a:p>
        </p:txBody>
      </p:sp>
      <p:pic>
        <p:nvPicPr>
          <p:cNvPr id="5" name="Content Placeholder 4">
            <a:extLst>
              <a:ext uri="{FF2B5EF4-FFF2-40B4-BE49-F238E27FC236}">
                <a16:creationId xmlns:a16="http://schemas.microsoft.com/office/drawing/2014/main" id="{55A30F54-146D-444D-9540-8FA77B3DD6A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97938" y="1302742"/>
            <a:ext cx="7596124" cy="5555258"/>
          </a:xfrm>
        </p:spPr>
      </p:pic>
    </p:spTree>
    <p:extLst>
      <p:ext uri="{BB962C8B-B14F-4D97-AF65-F5344CB8AC3E}">
        <p14:creationId xmlns:p14="http://schemas.microsoft.com/office/powerpoint/2010/main" val="299923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10-2</a:t>
            </a:r>
            <a:r>
              <a:rPr lang="zh-TW" altLang="en-US" dirty="0"/>
              <a:t> 工業人工智慧</a:t>
            </a:r>
            <a:endParaRPr lang="en-US" dirty="0"/>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a:xfrm>
            <a:off x="838200" y="1579418"/>
            <a:ext cx="10515600" cy="4935682"/>
          </a:xfrm>
        </p:spPr>
        <p:txBody>
          <a:bodyPr>
            <a:normAutofit/>
          </a:bodyPr>
          <a:lstStyle/>
          <a:p>
            <a:r>
              <a:rPr lang="zh-TW" altLang="en-US" dirty="0"/>
              <a:t>在工業應用場景中也需要有效率的分析，為什麼在工業上的發展會比較慢呢？主要是因為在工業場景中要</a:t>
            </a:r>
            <a:r>
              <a:rPr lang="zh-TW" altLang="en-US" dirty="0">
                <a:solidFill>
                  <a:schemeClr val="accent3">
                    <a:lumMod val="50000"/>
                  </a:schemeClr>
                </a:solidFill>
              </a:rPr>
              <a:t>搜集基礎資料的成本比較高</a:t>
            </a:r>
            <a:r>
              <a:rPr lang="zh-TW" altLang="en-US" dirty="0"/>
              <a:t>，因為基礎設施的不完全（舊設備並沒有安裝感測器），加上感測器以往價格較高，網路傳輸的成本也高（包括實體網路線需要架設、無線網路較昂貴等等）。</a:t>
            </a:r>
          </a:p>
          <a:p>
            <a:r>
              <a:rPr lang="zh-TW" altLang="en-US" dirty="0"/>
              <a:t>隨著基礎設施的完備，</a:t>
            </a:r>
            <a:r>
              <a:rPr lang="zh-TW" altLang="en-US" dirty="0">
                <a:solidFill>
                  <a:schemeClr val="accent3">
                    <a:lumMod val="50000"/>
                  </a:schemeClr>
                </a:solidFill>
              </a:rPr>
              <a:t>硬體成本與網路傳輸成本的降低</a:t>
            </a:r>
            <a:r>
              <a:rPr lang="zh-TW" altLang="en-US" dirty="0"/>
              <a:t>，讓人工智慧得以發揮。創新工場董事長李開復曾提出：「</a:t>
            </a:r>
            <a:r>
              <a:rPr lang="en-US" dirty="0">
                <a:solidFill>
                  <a:schemeClr val="accent3">
                    <a:lumMod val="50000"/>
                  </a:schemeClr>
                </a:solidFill>
              </a:rPr>
              <a:t>AI </a:t>
            </a:r>
            <a:r>
              <a:rPr lang="zh-TW" altLang="en-US" dirty="0">
                <a:solidFill>
                  <a:schemeClr val="accent3">
                    <a:lumMod val="50000"/>
                  </a:schemeClr>
                </a:solidFill>
              </a:rPr>
              <a:t>發展有三階段，第一波是純軟體將大數據做起來的階段；第二波是透過感測器，收集新的數據，創造新的應用；第三波則是做到無人駕駛、機器人的自動化時代。</a:t>
            </a:r>
            <a:r>
              <a:rPr lang="zh-TW" altLang="en-US" dirty="0"/>
              <a:t>」</a:t>
            </a:r>
            <a:endParaRPr lang="en-US" altLang="zh-TW" dirty="0"/>
          </a:p>
          <a:p>
            <a:r>
              <a:rPr lang="zh-TW" altLang="en-US" dirty="0"/>
              <a:t>工業人工智慧正式從第二波開始，開啟各式各樣新的應用。工業人工智慧的系統元素，如圖 </a:t>
            </a:r>
            <a:r>
              <a:rPr lang="en-US" altLang="zh-TW" dirty="0"/>
              <a:t>10-15 </a:t>
            </a:r>
            <a:r>
              <a:rPr lang="zh-TW" altLang="en-US" dirty="0"/>
              <a:t>所示。</a:t>
            </a:r>
          </a:p>
        </p:txBody>
      </p:sp>
    </p:spTree>
    <p:extLst>
      <p:ext uri="{BB962C8B-B14F-4D97-AF65-F5344CB8AC3E}">
        <p14:creationId xmlns:p14="http://schemas.microsoft.com/office/powerpoint/2010/main" val="337756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0ED9F6-25CE-4944-BBB9-2E74847A3303}"/>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10-2</a:t>
            </a:r>
            <a:r>
              <a:rPr lang="zh-TW" altLang="en-US" dirty="0"/>
              <a:t> 工業人工智慧</a:t>
            </a:r>
            <a:endParaRPr lang="en-US" dirty="0"/>
          </a:p>
        </p:txBody>
      </p:sp>
      <p:pic>
        <p:nvPicPr>
          <p:cNvPr id="8" name="Content Placeholder 7">
            <a:extLst>
              <a:ext uri="{FF2B5EF4-FFF2-40B4-BE49-F238E27FC236}">
                <a16:creationId xmlns:a16="http://schemas.microsoft.com/office/drawing/2014/main" id="{A7FAA6E9-C883-8548-964F-FD0F4A7ABC4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04778" y="1296774"/>
            <a:ext cx="9982443" cy="5481128"/>
          </a:xfrm>
        </p:spPr>
      </p:pic>
    </p:spTree>
    <p:extLst>
      <p:ext uri="{BB962C8B-B14F-4D97-AF65-F5344CB8AC3E}">
        <p14:creationId xmlns:p14="http://schemas.microsoft.com/office/powerpoint/2010/main" val="220081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zh-TW" altLang="en-US" dirty="0"/>
              <a:t>工業人工智慧落實的五個元素</a:t>
            </a:r>
            <a:br>
              <a:rPr lang="zh-TW" altLang="en-US" dirty="0"/>
            </a:br>
            <a:endParaRPr lang="en-US" dirty="0"/>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a:xfrm>
            <a:off x="838200" y="1465118"/>
            <a:ext cx="10515600" cy="4935682"/>
          </a:xfrm>
        </p:spPr>
        <p:txBody>
          <a:bodyPr>
            <a:normAutofit fontScale="92500" lnSpcReduction="10000"/>
          </a:bodyPr>
          <a:lstStyle/>
          <a:p>
            <a:r>
              <a:rPr lang="zh-TW" altLang="en-US" b="1" dirty="0">
                <a:solidFill>
                  <a:schemeClr val="accent3">
                    <a:lumMod val="50000"/>
                  </a:schemeClr>
                </a:solidFill>
              </a:rPr>
              <a:t>分析與人工智慧技術（</a:t>
            </a:r>
            <a:r>
              <a:rPr lang="en-US" b="1" dirty="0">
                <a:solidFill>
                  <a:schemeClr val="accent3">
                    <a:lumMod val="50000"/>
                  </a:schemeClr>
                </a:solidFill>
              </a:rPr>
              <a:t>analytics and AI technology）：</a:t>
            </a:r>
            <a:r>
              <a:rPr lang="zh-TW" altLang="en-US" dirty="0"/>
              <a:t>利用大數據分析與人工智慧 技術來分析工業數據。</a:t>
            </a:r>
            <a:endParaRPr lang="zh-TW" altLang="en-US" b="1" dirty="0"/>
          </a:p>
          <a:p>
            <a:r>
              <a:rPr lang="zh-TW" altLang="en-US" b="1" dirty="0">
                <a:solidFill>
                  <a:schemeClr val="accent3">
                    <a:lumMod val="50000"/>
                  </a:schemeClr>
                </a:solidFill>
              </a:rPr>
              <a:t>大數據技術（</a:t>
            </a:r>
            <a:r>
              <a:rPr lang="en-US" b="1" dirty="0">
                <a:solidFill>
                  <a:schemeClr val="accent3">
                    <a:lumMod val="50000"/>
                  </a:schemeClr>
                </a:solidFill>
              </a:rPr>
              <a:t>big data technology）：</a:t>
            </a:r>
            <a:r>
              <a:rPr lang="zh-TW" altLang="en-US" dirty="0"/>
              <a:t>快速儲存與分析大量工業、工廠數據的技術。</a:t>
            </a:r>
            <a:endParaRPr lang="zh-TW" altLang="en-US" b="1" dirty="0"/>
          </a:p>
          <a:p>
            <a:r>
              <a:rPr lang="zh-TW" altLang="en-US" b="1" dirty="0">
                <a:solidFill>
                  <a:schemeClr val="accent3">
                    <a:lumMod val="50000"/>
                  </a:schemeClr>
                </a:solidFill>
              </a:rPr>
              <a:t>雲技術與物聯網技術（</a:t>
            </a:r>
            <a:r>
              <a:rPr lang="en-US" b="1" dirty="0">
                <a:solidFill>
                  <a:schemeClr val="accent3">
                    <a:lumMod val="50000"/>
                  </a:schemeClr>
                </a:solidFill>
              </a:rPr>
              <a:t>cloud and IoT technology）：</a:t>
            </a:r>
            <a:r>
              <a:rPr lang="zh-TW" altLang="en-US" dirty="0"/>
              <a:t>符合物聯網標準，具有連網功能的感測器以及雲端儲存的技術。</a:t>
            </a:r>
            <a:endParaRPr lang="zh-TW" altLang="en-US" b="1" dirty="0"/>
          </a:p>
          <a:p>
            <a:r>
              <a:rPr lang="zh-TW" altLang="en-US" b="1" dirty="0">
                <a:solidFill>
                  <a:schemeClr val="accent3">
                    <a:lumMod val="50000"/>
                  </a:schemeClr>
                </a:solidFill>
              </a:rPr>
              <a:t>專業知識與經驗（</a:t>
            </a:r>
            <a:r>
              <a:rPr lang="en-US" b="1" dirty="0">
                <a:solidFill>
                  <a:schemeClr val="accent3">
                    <a:lumMod val="50000"/>
                  </a:schemeClr>
                </a:solidFill>
              </a:rPr>
              <a:t>domain knowhow）：</a:t>
            </a:r>
            <a:r>
              <a:rPr lang="zh-TW" altLang="en-US" dirty="0"/>
              <a:t>工廠場域的專業知識，例如：當某個產品生產流程需要優化的時候，專家可以利用其專業領域知識，判斷是要利用因果分析方法分析良率過低的問題，還是利用影像處理的方法辨識產品瑕疵。</a:t>
            </a:r>
            <a:endParaRPr lang="zh-TW" altLang="en-US" b="1" dirty="0"/>
          </a:p>
          <a:p>
            <a:r>
              <a:rPr lang="zh-TW" altLang="en-US" b="1" dirty="0">
                <a:solidFill>
                  <a:schemeClr val="accent3">
                    <a:lumMod val="50000"/>
                  </a:schemeClr>
                </a:solidFill>
              </a:rPr>
              <a:t>實際改善（</a:t>
            </a:r>
            <a:r>
              <a:rPr lang="en-US" b="1" dirty="0">
                <a:solidFill>
                  <a:schemeClr val="accent3">
                    <a:lumMod val="50000"/>
                  </a:schemeClr>
                </a:solidFill>
              </a:rPr>
              <a:t>evidence）：</a:t>
            </a:r>
            <a:r>
              <a:rPr lang="zh-TW" altLang="en-US" dirty="0"/>
              <a:t>工廠問題實際改善的證據是工業人工智慧最重要的部分，各種工業人工智慧技術與方法，必須要能夠實際改善工廠場景中真正遇到的問題（也就是證據），才是有用的方法。</a:t>
            </a:r>
            <a:endParaRPr lang="zh-TW" altLang="en-US" b="1" dirty="0"/>
          </a:p>
        </p:txBody>
      </p:sp>
    </p:spTree>
    <p:extLst>
      <p:ext uri="{BB962C8B-B14F-4D97-AF65-F5344CB8AC3E}">
        <p14:creationId xmlns:p14="http://schemas.microsoft.com/office/powerpoint/2010/main" val="2279660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1CAC96-5A9F-7C48-8B78-13DD88D48D86}"/>
              </a:ext>
            </a:extLst>
          </p:cNvPr>
          <p:cNvSpPr/>
          <p:nvPr/>
        </p:nvSpPr>
        <p:spPr>
          <a:xfrm>
            <a:off x="0" y="5743575"/>
            <a:ext cx="12192000" cy="111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BFB84A2-3F32-F74D-9387-7A64B0F567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7931" y="1027904"/>
            <a:ext cx="5889525" cy="5743575"/>
          </a:xfrm>
          <a:prstGeom prst="rect">
            <a:avLst/>
          </a:prstGeom>
        </p:spPr>
      </p:pic>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10-2</a:t>
            </a:r>
            <a:r>
              <a:rPr lang="zh-TW" altLang="en-US" dirty="0"/>
              <a:t> 工業人工智慧</a:t>
            </a:r>
            <a:endParaRPr lang="en-US" dirty="0"/>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a:xfrm>
            <a:off x="1095374" y="2050905"/>
            <a:ext cx="4321531" cy="4249882"/>
          </a:xfrm>
        </p:spPr>
        <p:txBody>
          <a:bodyPr>
            <a:normAutofit/>
          </a:bodyPr>
          <a:lstStyle/>
          <a:p>
            <a:r>
              <a:rPr lang="zh-TW" altLang="en-US" dirty="0"/>
              <a:t>工業人工智慧的架構如圖 </a:t>
            </a:r>
            <a:r>
              <a:rPr lang="en-US" altLang="zh-TW" dirty="0"/>
              <a:t>10-16 </a:t>
            </a:r>
            <a:r>
              <a:rPr lang="zh-TW" altLang="en-US" dirty="0"/>
              <a:t>所示。從圖中可以看到，要有好的工業人工智慧的應用，一定要架構在好的自動化及物聯網的基礎上。</a:t>
            </a:r>
            <a:endParaRPr lang="en-US" altLang="zh-TW" dirty="0"/>
          </a:p>
          <a:p>
            <a:r>
              <a:rPr lang="zh-TW" altLang="en-US" dirty="0"/>
              <a:t>唯有足夠且有效的大數據，才能協助人們正確地解決工業場域中遇到的實際問題。</a:t>
            </a:r>
          </a:p>
        </p:txBody>
      </p:sp>
    </p:spTree>
    <p:extLst>
      <p:ext uri="{BB962C8B-B14F-4D97-AF65-F5344CB8AC3E}">
        <p14:creationId xmlns:p14="http://schemas.microsoft.com/office/powerpoint/2010/main" val="303782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10-3</a:t>
            </a:r>
            <a:r>
              <a:rPr lang="zh-TW" altLang="en-US" dirty="0"/>
              <a:t> 本章小結</a:t>
            </a:r>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p:txBody>
          <a:bodyPr>
            <a:normAutofit lnSpcReduction="10000"/>
          </a:bodyPr>
          <a:lstStyle/>
          <a:p>
            <a:r>
              <a:rPr lang="zh-TW" altLang="en-US" dirty="0"/>
              <a:t>大數據分析技術的相關應用，從電子商務開始發展，透過網際網路的傳播，慢慢普及到商業活動中的每一個角落。</a:t>
            </a:r>
            <a:endParaRPr lang="en-US" altLang="zh-TW" dirty="0"/>
          </a:p>
          <a:p>
            <a:r>
              <a:rPr lang="zh-TW" altLang="en-US" b="1" dirty="0">
                <a:solidFill>
                  <a:schemeClr val="accent3">
                    <a:lumMod val="50000"/>
                  </a:schemeClr>
                </a:solidFill>
              </a:rPr>
              <a:t>物聯網</a:t>
            </a:r>
            <a:r>
              <a:rPr lang="zh-TW" altLang="en-US" dirty="0">
                <a:solidFill>
                  <a:schemeClr val="accent3">
                    <a:lumMod val="50000"/>
                  </a:schemeClr>
                </a:solidFill>
              </a:rPr>
              <a:t>（</a:t>
            </a:r>
            <a:r>
              <a:rPr lang="en-US" dirty="0">
                <a:solidFill>
                  <a:schemeClr val="accent3">
                    <a:lumMod val="50000"/>
                  </a:schemeClr>
                </a:solidFill>
              </a:rPr>
              <a:t>Internet of Things，</a:t>
            </a:r>
            <a:r>
              <a:rPr lang="zh-TW" altLang="en-US" dirty="0">
                <a:solidFill>
                  <a:schemeClr val="accent3">
                    <a:lumMod val="50000"/>
                  </a:schemeClr>
                </a:solidFill>
              </a:rPr>
              <a:t>亦即 </a:t>
            </a:r>
            <a:r>
              <a:rPr lang="en-US" b="1" dirty="0">
                <a:solidFill>
                  <a:schemeClr val="accent3">
                    <a:lumMod val="50000"/>
                  </a:schemeClr>
                </a:solidFill>
              </a:rPr>
              <a:t>IoT）</a:t>
            </a:r>
            <a:r>
              <a:rPr lang="zh-TW" altLang="en-US" dirty="0"/>
              <a:t>技術開始成熟，漸漸普及到我們生活空間的每一個層面，例如：</a:t>
            </a:r>
            <a:r>
              <a:rPr lang="zh-TW" altLang="en-US" b="1" dirty="0">
                <a:solidFill>
                  <a:schemeClr val="accent3">
                    <a:lumMod val="50000"/>
                  </a:schemeClr>
                </a:solidFill>
              </a:rPr>
              <a:t>智慧城市</a:t>
            </a:r>
            <a:r>
              <a:rPr lang="zh-TW" altLang="en-US" dirty="0">
                <a:solidFill>
                  <a:schemeClr val="accent3">
                    <a:lumMod val="50000"/>
                  </a:schemeClr>
                </a:solidFill>
              </a:rPr>
              <a:t>（</a:t>
            </a:r>
            <a:r>
              <a:rPr lang="en-US" dirty="0">
                <a:solidFill>
                  <a:schemeClr val="accent3">
                    <a:lumMod val="50000"/>
                  </a:schemeClr>
                </a:solidFill>
              </a:rPr>
              <a:t>smart city）</a:t>
            </a:r>
            <a:r>
              <a:rPr lang="zh-TW" altLang="en-US" dirty="0"/>
              <a:t>中的</a:t>
            </a:r>
            <a:r>
              <a:rPr lang="zh-TW" altLang="en-US" b="1" dirty="0"/>
              <a:t>智慧路燈</a:t>
            </a:r>
            <a:r>
              <a:rPr lang="zh-TW" altLang="en-US" dirty="0"/>
              <a:t>（</a:t>
            </a:r>
            <a:r>
              <a:rPr lang="en-US" dirty="0"/>
              <a:t>intelligent street lighting）</a:t>
            </a:r>
            <a:r>
              <a:rPr lang="zh-TW" altLang="en-US" dirty="0"/>
              <a:t>計畫，讓政府可以更有效率地管理分布在廣大城市中的路燈，節省電力資源和管理成本。</a:t>
            </a:r>
            <a:endParaRPr lang="en-US" altLang="zh-TW" dirty="0"/>
          </a:p>
          <a:p>
            <a:r>
              <a:rPr lang="zh-TW" altLang="en-US" dirty="0"/>
              <a:t>物聯網技術也進入製造業，也就是我們常常聽到的</a:t>
            </a:r>
            <a:r>
              <a:rPr lang="zh-TW" altLang="en-US" b="1" dirty="0">
                <a:solidFill>
                  <a:schemeClr val="accent3">
                    <a:lumMod val="50000"/>
                  </a:schemeClr>
                </a:solidFill>
              </a:rPr>
              <a:t>智慧製造</a:t>
            </a:r>
            <a:r>
              <a:rPr lang="zh-TW" altLang="en-US" dirty="0">
                <a:solidFill>
                  <a:schemeClr val="accent3">
                    <a:lumMod val="50000"/>
                  </a:schemeClr>
                </a:solidFill>
              </a:rPr>
              <a:t>（</a:t>
            </a:r>
            <a:r>
              <a:rPr lang="en-US" dirty="0">
                <a:solidFill>
                  <a:schemeClr val="accent3">
                    <a:lumMod val="50000"/>
                  </a:schemeClr>
                </a:solidFill>
              </a:rPr>
              <a:t>smart manufacturing）、</a:t>
            </a:r>
            <a:r>
              <a:rPr lang="zh-TW" altLang="en-US" b="1" dirty="0">
                <a:solidFill>
                  <a:schemeClr val="accent3">
                    <a:lumMod val="50000"/>
                  </a:schemeClr>
                </a:solidFill>
              </a:rPr>
              <a:t>工業 </a:t>
            </a:r>
            <a:r>
              <a:rPr lang="en-US" altLang="zh-TW" b="1" dirty="0">
                <a:solidFill>
                  <a:schemeClr val="accent3">
                    <a:lumMod val="50000"/>
                  </a:schemeClr>
                </a:solidFill>
              </a:rPr>
              <a:t>4.0 </a:t>
            </a:r>
            <a:r>
              <a:rPr lang="zh-TW" altLang="en-US" dirty="0"/>
              <a:t>等。另外，大數據分析技術可以降低製造業的生產成本、提升效率，再加上物聯網技術和人工智慧技術，形成了工業人工智慧。也就是說，製造業已經不再是以前想像中的「黑手」行業，而是最新的科技業。</a:t>
            </a:r>
          </a:p>
          <a:p>
            <a:endParaRPr lang="en-US" dirty="0"/>
          </a:p>
        </p:txBody>
      </p:sp>
    </p:spTree>
    <p:extLst>
      <p:ext uri="{BB962C8B-B14F-4D97-AF65-F5344CB8AC3E}">
        <p14:creationId xmlns:p14="http://schemas.microsoft.com/office/powerpoint/2010/main" val="3910922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24E-9D18-6B48-9464-BF16355F1F32}"/>
              </a:ext>
            </a:extLst>
          </p:cNvPr>
          <p:cNvSpPr>
            <a:spLocks noGrp="1"/>
          </p:cNvSpPr>
          <p:nvPr>
            <p:ph type="title"/>
          </p:nvPr>
        </p:nvSpPr>
        <p:spPr/>
        <p:txBody>
          <a:bodyPr/>
          <a:lstStyle/>
          <a:p>
            <a:r>
              <a:rPr lang="en-US" altLang="zh-TW" dirty="0"/>
              <a:t>10-3</a:t>
            </a:r>
            <a:r>
              <a:rPr lang="zh-TW" altLang="en-US" dirty="0"/>
              <a:t> 本章小結</a:t>
            </a:r>
          </a:p>
        </p:txBody>
      </p:sp>
      <p:sp>
        <p:nvSpPr>
          <p:cNvPr id="3" name="Content Placeholder 2">
            <a:extLst>
              <a:ext uri="{FF2B5EF4-FFF2-40B4-BE49-F238E27FC236}">
                <a16:creationId xmlns:a16="http://schemas.microsoft.com/office/drawing/2014/main" id="{C58C7879-2FC1-CA47-9C97-EF73103594E8}"/>
              </a:ext>
            </a:extLst>
          </p:cNvPr>
          <p:cNvSpPr>
            <a:spLocks noGrp="1"/>
          </p:cNvSpPr>
          <p:nvPr>
            <p:ph idx="1"/>
          </p:nvPr>
        </p:nvSpPr>
        <p:spPr/>
        <p:txBody>
          <a:bodyPr>
            <a:normAutofit/>
          </a:bodyPr>
          <a:lstStyle/>
          <a:p>
            <a:r>
              <a:rPr lang="zh-TW" altLang="en-US" dirty="0"/>
              <a:t>未來的生活不但會更健康、更安全、更美好，同時也會更有趣。八大生活還有很多應用的可能性，智慧型機器人的出現，不見得會搶走人們的生活。</a:t>
            </a:r>
            <a:endParaRPr lang="en-US" altLang="zh-TW" dirty="0"/>
          </a:p>
          <a:p>
            <a:r>
              <a:rPr lang="zh-TW" altLang="en-US" dirty="0"/>
              <a:t>多發揮想像力，構思八大生活中還有哪些不同應用，或許可以成為一個改變世界的人，因為人工智慧技術將會使我們的生活更美好！</a:t>
            </a:r>
          </a:p>
          <a:p>
            <a:endParaRPr lang="en-US" dirty="0"/>
          </a:p>
        </p:txBody>
      </p:sp>
    </p:spTree>
    <p:extLst>
      <p:ext uri="{BB962C8B-B14F-4D97-AF65-F5344CB8AC3E}">
        <p14:creationId xmlns:p14="http://schemas.microsoft.com/office/powerpoint/2010/main" val="1331873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C610C-F2EC-424E-A1FC-B69E5656878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9097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AB9453F-7818-45CA-A08A-3BD12B5EDF73}"/>
              </a:ext>
            </a:extLst>
          </p:cNvPr>
          <p:cNvSpPr>
            <a:spLocks noGrp="1"/>
          </p:cNvSpPr>
          <p:nvPr>
            <p:ph type="title"/>
          </p:nvPr>
        </p:nvSpPr>
        <p:spPr/>
        <p:txBody>
          <a:bodyPr/>
          <a:lstStyle/>
          <a:p>
            <a:r>
              <a:rPr lang="zh-TW" altLang="en-US" dirty="0"/>
              <a:t>未來世界的想像</a:t>
            </a:r>
          </a:p>
        </p:txBody>
      </p:sp>
      <p:sp>
        <p:nvSpPr>
          <p:cNvPr id="9" name="Content Placeholder 8">
            <a:extLst>
              <a:ext uri="{FF2B5EF4-FFF2-40B4-BE49-F238E27FC236}">
                <a16:creationId xmlns:a16="http://schemas.microsoft.com/office/drawing/2014/main" id="{0AEBD957-BD89-AA43-B096-249F9BE497F9}"/>
              </a:ext>
            </a:extLst>
          </p:cNvPr>
          <p:cNvSpPr>
            <a:spLocks noGrp="1"/>
          </p:cNvSpPr>
          <p:nvPr>
            <p:ph idx="1"/>
          </p:nvPr>
        </p:nvSpPr>
        <p:spPr>
          <a:xfrm>
            <a:off x="838200" y="1579418"/>
            <a:ext cx="10515600" cy="791443"/>
          </a:xfrm>
        </p:spPr>
        <p:txBody>
          <a:bodyPr>
            <a:noAutofit/>
          </a:bodyPr>
          <a:lstStyle/>
          <a:p>
            <a:pPr>
              <a:lnSpc>
                <a:spcPct val="100000"/>
              </a:lnSpc>
              <a:spcBef>
                <a:spcPts val="2200"/>
              </a:spcBef>
            </a:pPr>
            <a:r>
              <a:rPr lang="zh-TW" altLang="en-US" dirty="0">
                <a:latin typeface="Microsoft JhengHei" panose="020B0604030504040204" pitchFamily="34" charset="-120"/>
                <a:ea typeface="Microsoft JhengHei" panose="020B0604030504040204" pitchFamily="34" charset="-120"/>
              </a:rPr>
              <a:t>當年想像的未來科技，慢慢變成真實的產品，逐漸走入我們的生活中。</a:t>
            </a:r>
          </a:p>
          <a:p>
            <a:pPr>
              <a:lnSpc>
                <a:spcPct val="100000"/>
              </a:lnSpc>
              <a:spcBef>
                <a:spcPts val="2200"/>
              </a:spcBef>
            </a:pPr>
            <a:endParaRPr lang="zh-TW" altLang="en-US" dirty="0">
              <a:latin typeface="Microsoft JhengHei" panose="020B0604030504040204" pitchFamily="34" charset="-120"/>
              <a:ea typeface="Microsoft JhengHei" panose="020B0604030504040204" pitchFamily="34" charset="-120"/>
            </a:endParaRPr>
          </a:p>
        </p:txBody>
      </p:sp>
      <p:pic>
        <p:nvPicPr>
          <p:cNvPr id="3" name="Picture 2">
            <a:extLst>
              <a:ext uri="{FF2B5EF4-FFF2-40B4-BE49-F238E27FC236}">
                <a16:creationId xmlns:a16="http://schemas.microsoft.com/office/drawing/2014/main" id="{F6C3262D-73F2-2347-81E0-17B91E1D94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7301" y="2370861"/>
            <a:ext cx="8067924" cy="3806102"/>
          </a:xfrm>
          <a:prstGeom prst="rect">
            <a:avLst/>
          </a:prstGeom>
        </p:spPr>
      </p:pic>
      <p:sp>
        <p:nvSpPr>
          <p:cNvPr id="7" name="Content Placeholder 8">
            <a:extLst>
              <a:ext uri="{FF2B5EF4-FFF2-40B4-BE49-F238E27FC236}">
                <a16:creationId xmlns:a16="http://schemas.microsoft.com/office/drawing/2014/main" id="{4D29CB29-A0E7-884A-AE21-CC5E4EAB98C5}"/>
              </a:ext>
            </a:extLst>
          </p:cNvPr>
          <p:cNvSpPr txBox="1">
            <a:spLocks/>
          </p:cNvSpPr>
          <p:nvPr/>
        </p:nvSpPr>
        <p:spPr>
          <a:xfrm>
            <a:off x="966787" y="2814996"/>
            <a:ext cx="3533775" cy="3919180"/>
          </a:xfrm>
          <a:prstGeom prst="rect">
            <a:avLst/>
          </a:prstGeom>
        </p:spPr>
        <p:txBody>
          <a:bodyPr>
            <a:noAutofit/>
          </a:bodyPr>
          <a:lstStyle>
            <a:lvl1pPr marL="230400" indent="-228600" algn="l" defTabSz="914400" rtl="0" eaLnBrk="1" latinLnBrk="0" hangingPunct="1">
              <a:lnSpc>
                <a:spcPct val="100000"/>
              </a:lnSpc>
              <a:spcBef>
                <a:spcPts val="22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1800" indent="0" algn="l" defTabSz="914400" rtl="0" eaLnBrk="1" latinLnBrk="0" hangingPunct="1">
              <a:lnSpc>
                <a:spcPct val="100000"/>
              </a:lnSpc>
              <a:spcBef>
                <a:spcPts val="2200"/>
              </a:spcBef>
              <a:buFont typeface="Arial" panose="020B0604020202020204" pitchFamily="34" charset="0"/>
              <a:buNone/>
              <a:defRPr sz="2000" kern="1200">
                <a:solidFill>
                  <a:schemeClr val="tx1"/>
                </a:solidFill>
                <a:latin typeface="微軟正黑體" panose="020B0604030504040204" pitchFamily="34" charset="-120"/>
                <a:ea typeface="微軟正黑體" panose="020B0604030504040204" pitchFamily="34" charset="-120"/>
                <a:cs typeface="+mn-cs"/>
              </a:defRPr>
            </a:lvl2pPr>
            <a:lvl3pPr marL="230400" indent="-228600" algn="l" defTabSz="914400" rtl="0" eaLnBrk="1" latinLnBrk="0" hangingPunct="1">
              <a:lnSpc>
                <a:spcPct val="100000"/>
              </a:lnSpc>
              <a:spcBef>
                <a:spcPts val="22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230400" indent="-228600" algn="l" defTabSz="914400" rtl="0" eaLnBrk="1" latinLnBrk="0" hangingPunct="1">
              <a:lnSpc>
                <a:spcPct val="100000"/>
              </a:lnSpc>
              <a:spcBef>
                <a:spcPts val="22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30400" indent="-228600" algn="l" defTabSz="914400" rtl="0" eaLnBrk="1" latinLnBrk="0" hangingPunct="1">
              <a:lnSpc>
                <a:spcPct val="100000"/>
              </a:lnSpc>
              <a:spcBef>
                <a:spcPts val="22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zh-TW" sz="2000" dirty="0">
                <a:latin typeface="Microsoft JhengHei" panose="020B0604030504040204" pitchFamily="34" charset="-120"/>
                <a:ea typeface="Microsoft JhengHei" panose="020B0604030504040204" pitchFamily="34" charset="-120"/>
              </a:rPr>
              <a:t>1977 </a:t>
            </a:r>
            <a:r>
              <a:rPr lang="zh-TW" altLang="en-US" sz="2000" dirty="0">
                <a:latin typeface="Microsoft JhengHei" panose="020B0604030504040204" pitchFamily="34" charset="-120"/>
                <a:ea typeface="Microsoft JhengHei" panose="020B0604030504040204" pitchFamily="34" charset="-120"/>
              </a:rPr>
              <a:t>年的星際大戰</a:t>
            </a:r>
            <a:r>
              <a:rPr lang="en-US" altLang="zh-TW" sz="2000" dirty="0">
                <a:latin typeface="Microsoft JhengHei" panose="020B0604030504040204" pitchFamily="34" charset="-120"/>
                <a:ea typeface="Microsoft JhengHei" panose="020B0604030504040204" pitchFamily="34" charset="-120"/>
              </a:rPr>
              <a:t>(</a:t>
            </a:r>
            <a:r>
              <a:rPr lang="en-US" sz="2000" dirty="0">
                <a:latin typeface="Microsoft JhengHei" panose="020B0604030504040204" pitchFamily="34" charset="-120"/>
                <a:ea typeface="Microsoft JhengHei" panose="020B0604030504040204" pitchFamily="34" charset="-120"/>
              </a:rPr>
              <a:t>Star Wars)</a:t>
            </a:r>
            <a:r>
              <a:rPr lang="zh-TW" altLang="en-US" sz="2000" dirty="0">
                <a:latin typeface="Microsoft JhengHei" panose="020B0604030504040204" pitchFamily="34" charset="-120"/>
                <a:ea typeface="Microsoft JhengHei" panose="020B0604030504040204" pitchFamily="34" charset="-120"/>
              </a:rPr>
              <a:t>系列電影中 </a:t>
            </a:r>
            <a:r>
              <a:rPr lang="en-US" sz="2000" dirty="0">
                <a:latin typeface="Microsoft JhengHei" panose="020B0604030504040204" pitchFamily="34" charset="-120"/>
                <a:ea typeface="Microsoft JhengHei" panose="020B0604030504040204" pitchFamily="34" charset="-120"/>
              </a:rPr>
              <a:t>R2-D2 </a:t>
            </a:r>
            <a:r>
              <a:rPr lang="zh-TW" altLang="en-US" sz="2000" dirty="0">
                <a:latin typeface="Microsoft JhengHei" panose="020B0604030504040204" pitchFamily="34" charset="-120"/>
                <a:ea typeface="Microsoft JhengHei" panose="020B0604030504040204" pitchFamily="34" charset="-120"/>
              </a:rPr>
              <a:t>與 </a:t>
            </a:r>
            <a:r>
              <a:rPr lang="en-US" sz="2000" dirty="0">
                <a:latin typeface="Microsoft JhengHei" panose="020B0604030504040204" pitchFamily="34" charset="-120"/>
                <a:ea typeface="Microsoft JhengHei" panose="020B0604030504040204" pitchFamily="34" charset="-120"/>
              </a:rPr>
              <a:t>C-3PO</a:t>
            </a:r>
          </a:p>
          <a:p>
            <a:pPr>
              <a:buFont typeface="Wingdings" pitchFamily="2" charset="2"/>
              <a:buChar char="Ø"/>
            </a:pPr>
            <a:r>
              <a:rPr lang="en-US" altLang="zh-TW" sz="2000" dirty="0">
                <a:latin typeface="Microsoft JhengHei" panose="020B0604030504040204" pitchFamily="34" charset="-120"/>
                <a:ea typeface="Microsoft JhengHei" panose="020B0604030504040204" pitchFamily="34" charset="-120"/>
              </a:rPr>
              <a:t>1982 </a:t>
            </a:r>
            <a:r>
              <a:rPr lang="zh-TW" altLang="en-US" sz="2000" dirty="0">
                <a:latin typeface="Microsoft JhengHei" panose="020B0604030504040204" pitchFamily="34" charset="-120"/>
                <a:ea typeface="Microsoft JhengHei" panose="020B0604030504040204" pitchFamily="34" charset="-120"/>
              </a:rPr>
              <a:t>年的美國影集「霹靂遊俠</a:t>
            </a:r>
            <a:r>
              <a:rPr lang="en-US" altLang="zh-TW" sz="2000" dirty="0">
                <a:latin typeface="Microsoft JhengHei" panose="020B0604030504040204" pitchFamily="34" charset="-120"/>
                <a:ea typeface="Microsoft JhengHei" panose="020B0604030504040204" pitchFamily="34" charset="-120"/>
              </a:rPr>
              <a:t>(</a:t>
            </a:r>
            <a:r>
              <a:rPr lang="en-US" sz="2000" dirty="0">
                <a:latin typeface="Microsoft JhengHei" panose="020B0604030504040204" pitchFamily="34" charset="-120"/>
                <a:ea typeface="Microsoft JhengHei" panose="020B0604030504040204" pitchFamily="34" charset="-120"/>
              </a:rPr>
              <a:t>Knight Rider)」</a:t>
            </a:r>
            <a:r>
              <a:rPr lang="zh-TW" altLang="en-US" sz="2000" dirty="0">
                <a:latin typeface="Microsoft JhengHei" panose="020B0604030504040204" pitchFamily="34" charset="-120"/>
                <a:ea typeface="Microsoft JhengHei" panose="020B0604030504040204" pitchFamily="34" charset="-120"/>
              </a:rPr>
              <a:t>中夥計</a:t>
            </a:r>
            <a:r>
              <a:rPr lang="en-US" altLang="zh-TW" sz="2000" dirty="0">
                <a:latin typeface="Microsoft JhengHei" panose="020B0604030504040204" pitchFamily="34" charset="-120"/>
                <a:ea typeface="Microsoft JhengHei" panose="020B0604030504040204" pitchFamily="34" charset="-120"/>
              </a:rPr>
              <a:t>(</a:t>
            </a:r>
            <a:r>
              <a:rPr lang="zh-TW" altLang="en-US" sz="2000" dirty="0">
                <a:latin typeface="Microsoft JhengHei" panose="020B0604030504040204" pitchFamily="34" charset="-120"/>
                <a:ea typeface="Microsoft JhengHei" panose="020B0604030504040204" pitchFamily="34" charset="-120"/>
              </a:rPr>
              <a:t>李氏企 業 </a:t>
            </a:r>
            <a:r>
              <a:rPr lang="en-US" altLang="zh-TW" sz="2000" dirty="0">
                <a:latin typeface="Microsoft JhengHei" panose="020B0604030504040204" pitchFamily="34" charset="-120"/>
                <a:ea typeface="Microsoft JhengHei" panose="020B0604030504040204" pitchFamily="34" charset="-120"/>
              </a:rPr>
              <a:t>2000 </a:t>
            </a:r>
            <a:r>
              <a:rPr lang="zh-TW" altLang="en-US" sz="2000" dirty="0">
                <a:latin typeface="Microsoft JhengHei" panose="020B0604030504040204" pitchFamily="34" charset="-120"/>
                <a:ea typeface="Microsoft JhengHei" panose="020B0604030504040204" pitchFamily="34" charset="-120"/>
              </a:rPr>
              <a:t>型，</a:t>
            </a:r>
            <a:r>
              <a:rPr lang="en-US" sz="2000" dirty="0">
                <a:latin typeface="Microsoft JhengHei" panose="020B0604030504040204" pitchFamily="34" charset="-120"/>
                <a:ea typeface="Microsoft JhengHei" panose="020B0604030504040204" pitchFamily="34" charset="-120"/>
              </a:rPr>
              <a:t>K.I.T.T. Knight Industry Two Thousand)</a:t>
            </a:r>
          </a:p>
        </p:txBody>
      </p:sp>
    </p:spTree>
    <p:extLst>
      <p:ext uri="{BB962C8B-B14F-4D97-AF65-F5344CB8AC3E}">
        <p14:creationId xmlns:p14="http://schemas.microsoft.com/office/powerpoint/2010/main" val="58883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C0E2-36C1-F842-816F-31C723628BBD}"/>
              </a:ext>
            </a:extLst>
          </p:cNvPr>
          <p:cNvSpPr>
            <a:spLocks noGrp="1"/>
          </p:cNvSpPr>
          <p:nvPr>
            <p:ph type="title"/>
          </p:nvPr>
        </p:nvSpPr>
        <p:spPr/>
        <p:txBody>
          <a:bodyPr/>
          <a:lstStyle/>
          <a:p>
            <a:r>
              <a:rPr lang="zh-CN" altLang="en-US" dirty="0"/>
              <a:t>勞力與ＡＩ</a:t>
            </a:r>
            <a:endParaRPr lang="en-US" dirty="0"/>
          </a:p>
        </p:txBody>
      </p:sp>
      <p:sp>
        <p:nvSpPr>
          <p:cNvPr id="3" name="Content Placeholder 2">
            <a:extLst>
              <a:ext uri="{FF2B5EF4-FFF2-40B4-BE49-F238E27FC236}">
                <a16:creationId xmlns:a16="http://schemas.microsoft.com/office/drawing/2014/main" id="{67550CE6-15D1-794A-9AC4-8493CB1F4D1A}"/>
              </a:ext>
            </a:extLst>
          </p:cNvPr>
          <p:cNvSpPr>
            <a:spLocks noGrp="1"/>
          </p:cNvSpPr>
          <p:nvPr>
            <p:ph idx="1"/>
          </p:nvPr>
        </p:nvSpPr>
        <p:spPr>
          <a:xfrm>
            <a:off x="809625" y="1416111"/>
            <a:ext cx="10515600" cy="992332"/>
          </a:xfrm>
        </p:spPr>
        <p:txBody>
          <a:bodyPr/>
          <a:lstStyle/>
          <a:p>
            <a:r>
              <a:rPr lang="zh-CN" altLang="en-US" dirty="0"/>
              <a:t>自古以來，人類在生活中都在不斷地接收外界資訊進行</a:t>
            </a:r>
            <a:r>
              <a:rPr lang="zh-CN" altLang="en-US" dirty="0">
                <a:solidFill>
                  <a:schemeClr val="accent3">
                    <a:lumMod val="50000"/>
                  </a:schemeClr>
                </a:solidFill>
              </a:rPr>
              <a:t>分析、判斷，然後做出決策</a:t>
            </a:r>
            <a:r>
              <a:rPr lang="zh-CN" altLang="en-US" dirty="0"/>
              <a:t>。與動物不同，人類更擅於將蒐集到的資訊轉換成知識，並傳承下去。</a:t>
            </a:r>
            <a:endParaRPr lang="en-US" altLang="zh-CN"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20BE181-1ED9-4A4E-8479-C0CDD4C5D4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050" y="2302491"/>
            <a:ext cx="10572750" cy="1722648"/>
          </a:xfrm>
          <a:prstGeom prst="rect">
            <a:avLst/>
          </a:prstGeom>
        </p:spPr>
      </p:pic>
      <p:sp>
        <p:nvSpPr>
          <p:cNvPr id="6" name="Content Placeholder 2">
            <a:extLst>
              <a:ext uri="{FF2B5EF4-FFF2-40B4-BE49-F238E27FC236}">
                <a16:creationId xmlns:a16="http://schemas.microsoft.com/office/drawing/2014/main" id="{59797BCD-4D8D-C54B-ABF6-2E5279306EAC}"/>
              </a:ext>
            </a:extLst>
          </p:cNvPr>
          <p:cNvSpPr txBox="1">
            <a:spLocks/>
          </p:cNvSpPr>
          <p:nvPr/>
        </p:nvSpPr>
        <p:spPr>
          <a:xfrm>
            <a:off x="809625" y="4025139"/>
            <a:ext cx="10515600" cy="2223339"/>
          </a:xfrm>
          <a:prstGeom prst="rect">
            <a:avLst/>
          </a:prstGeom>
        </p:spPr>
        <p:txBody>
          <a:bodyPr>
            <a:normAutofit/>
          </a:bodyPr>
          <a:lstStyle>
            <a:lvl1pPr marL="230400" indent="-228600" algn="l" defTabSz="914400" rtl="0" eaLnBrk="1" latinLnBrk="0" hangingPunct="1">
              <a:lnSpc>
                <a:spcPct val="100000"/>
              </a:lnSpc>
              <a:spcBef>
                <a:spcPts val="22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1800" indent="0" algn="l" defTabSz="914400" rtl="0" eaLnBrk="1" latinLnBrk="0" hangingPunct="1">
              <a:lnSpc>
                <a:spcPct val="100000"/>
              </a:lnSpc>
              <a:spcBef>
                <a:spcPts val="2200"/>
              </a:spcBef>
              <a:buFont typeface="Arial" panose="020B0604020202020204" pitchFamily="34" charset="0"/>
              <a:buNone/>
              <a:defRPr sz="2000" kern="1200">
                <a:solidFill>
                  <a:schemeClr val="tx1"/>
                </a:solidFill>
                <a:latin typeface="微軟正黑體" panose="020B0604030504040204" pitchFamily="34" charset="-120"/>
                <a:ea typeface="微軟正黑體" panose="020B0604030504040204" pitchFamily="34" charset="-120"/>
                <a:cs typeface="+mn-cs"/>
              </a:defRPr>
            </a:lvl2pPr>
            <a:lvl3pPr marL="230400" indent="-228600" algn="l" defTabSz="914400" rtl="0" eaLnBrk="1" latinLnBrk="0" hangingPunct="1">
              <a:lnSpc>
                <a:spcPct val="100000"/>
              </a:lnSpc>
              <a:spcBef>
                <a:spcPts val="22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3pPr>
            <a:lvl4pPr marL="230400" indent="-228600" algn="l" defTabSz="914400" rtl="0" eaLnBrk="1" latinLnBrk="0" hangingPunct="1">
              <a:lnSpc>
                <a:spcPct val="100000"/>
              </a:lnSpc>
              <a:spcBef>
                <a:spcPts val="22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4pPr>
            <a:lvl5pPr marL="230400" indent="-228600" algn="l" defTabSz="914400" rtl="0" eaLnBrk="1" latinLnBrk="0" hangingPunct="1">
              <a:lnSpc>
                <a:spcPct val="100000"/>
              </a:lnSpc>
              <a:spcBef>
                <a:spcPts val="2200"/>
              </a:spcBef>
              <a:buFont typeface="Arial" panose="020B0604020202020204" pitchFamily="34" charset="0"/>
              <a:buChar char="•"/>
              <a:defRPr sz="16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某些勞力為主的工作，其「人力判斷」的部分較容易被ＡＩ取代，如：停車場自動車牌辨識、垃圾郵件辨識、文書表單審核等。</a:t>
            </a:r>
            <a:endParaRPr lang="en-US" altLang="zh-CN" dirty="0"/>
          </a:p>
          <a:p>
            <a:r>
              <a:rPr lang="zh-CN" altLang="en-US" dirty="0"/>
              <a:t>勞力為主的工作，人類來做容易疲勞，故</a:t>
            </a:r>
            <a:r>
              <a:rPr lang="zh-TW" altLang="en-US" dirty="0"/>
              <a:t>發展人工智慧技術的第一首要任務就是「</a:t>
            </a:r>
            <a:r>
              <a:rPr lang="zh-TW" altLang="en-US" dirty="0">
                <a:solidFill>
                  <a:schemeClr val="accent3">
                    <a:lumMod val="50000"/>
                  </a:schemeClr>
                </a:solidFill>
              </a:rPr>
              <a:t>解決人類或生物會疲勞的問題</a:t>
            </a:r>
            <a:r>
              <a:rPr lang="zh-TW" altLang="en-US" dirty="0"/>
              <a:t>」，因而發展出自動駕駛、自動語音識別等技術。</a:t>
            </a:r>
          </a:p>
        </p:txBody>
      </p:sp>
    </p:spTree>
    <p:extLst>
      <p:ext uri="{BB962C8B-B14F-4D97-AF65-F5344CB8AC3E}">
        <p14:creationId xmlns:p14="http://schemas.microsoft.com/office/powerpoint/2010/main" val="20286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7C3D-F892-244B-9D72-77FC3F65C25A}"/>
              </a:ext>
            </a:extLst>
          </p:cNvPr>
          <p:cNvSpPr>
            <a:spLocks noGrp="1"/>
          </p:cNvSpPr>
          <p:nvPr>
            <p:ph type="title"/>
          </p:nvPr>
        </p:nvSpPr>
        <p:spPr/>
        <p:txBody>
          <a:bodyPr/>
          <a:lstStyle/>
          <a:p>
            <a:r>
              <a:rPr lang="zh-CN" altLang="en-US" dirty="0"/>
              <a:t>未來生活的想像</a:t>
            </a:r>
            <a:endParaRPr lang="en-US" dirty="0"/>
          </a:p>
        </p:txBody>
      </p:sp>
      <p:pic>
        <p:nvPicPr>
          <p:cNvPr id="5" name="Content Placeholder 4">
            <a:extLst>
              <a:ext uri="{FF2B5EF4-FFF2-40B4-BE49-F238E27FC236}">
                <a16:creationId xmlns:a16="http://schemas.microsoft.com/office/drawing/2014/main" id="{D641927F-FB5F-AF4A-BC29-780F2400DA5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8200" y="1425362"/>
            <a:ext cx="10515600" cy="2159550"/>
          </a:xfrm>
        </p:spPr>
      </p:pic>
      <p:sp>
        <p:nvSpPr>
          <p:cNvPr id="6" name="Rectangle 5">
            <a:extLst>
              <a:ext uri="{FF2B5EF4-FFF2-40B4-BE49-F238E27FC236}">
                <a16:creationId xmlns:a16="http://schemas.microsoft.com/office/drawing/2014/main" id="{73E82DE5-F4CD-7B42-8AB2-87D0077B2B8E}"/>
              </a:ext>
            </a:extLst>
          </p:cNvPr>
          <p:cNvSpPr/>
          <p:nvPr/>
        </p:nvSpPr>
        <p:spPr>
          <a:xfrm>
            <a:off x="1535905" y="3837712"/>
            <a:ext cx="9579769" cy="2221121"/>
          </a:xfrm>
          <a:prstGeom prst="rect">
            <a:avLst/>
          </a:prstGeom>
        </p:spPr>
        <p:txBody>
          <a:bodyPr wrap="square">
            <a:spAutoFit/>
          </a:bodyPr>
          <a:lstStyle/>
          <a:p>
            <a:pPr marL="230400" indent="-285750">
              <a:spcBef>
                <a:spcPts val="2200"/>
              </a:spcBef>
              <a:buFont typeface="Arial" panose="020B0604020202020204" pitchFamily="34" charset="0"/>
              <a:buChar char="•"/>
            </a:pPr>
            <a:r>
              <a:rPr lang="zh-TW" altLang="en-US" sz="2400" dirty="0">
                <a:latin typeface="Microsoft JhengHei" panose="020B0604030504040204" pitchFamily="34" charset="-120"/>
                <a:ea typeface="Microsoft JhengHei" panose="020B0604030504040204" pitchFamily="34" charset="-120"/>
              </a:rPr>
              <a:t>本書的發行人郭台銘先生結合四十年科技製造業的經驗，提出了「八大生活」的概念，規劃出「</a:t>
            </a:r>
            <a:r>
              <a:rPr lang="zh-TW" altLang="en-US" sz="2400" dirty="0">
                <a:solidFill>
                  <a:schemeClr val="accent3">
                    <a:lumMod val="50000"/>
                  </a:schemeClr>
                </a:solidFill>
                <a:latin typeface="Microsoft JhengHei" panose="020B0604030504040204" pitchFamily="34" charset="-120"/>
                <a:ea typeface="Microsoft JhengHei" panose="020B0604030504040204" pitchFamily="34" charset="-120"/>
              </a:rPr>
              <a:t>雲、移、物、大、智、網</a:t>
            </a:r>
            <a:r>
              <a:rPr lang="en-US" altLang="zh-TW" sz="2400" dirty="0">
                <a:solidFill>
                  <a:schemeClr val="accent3">
                    <a:lumMod val="50000"/>
                  </a:schemeClr>
                </a:solidFill>
                <a:latin typeface="Microsoft JhengHei" panose="020B0604030504040204" pitchFamily="34" charset="-120"/>
                <a:ea typeface="Microsoft JhengHei" panose="020B0604030504040204" pitchFamily="34" charset="-120"/>
              </a:rPr>
              <a:t>+</a:t>
            </a:r>
            <a:r>
              <a:rPr lang="zh-TW" altLang="en-US" sz="2400" dirty="0">
                <a:solidFill>
                  <a:schemeClr val="accent3">
                    <a:lumMod val="50000"/>
                  </a:schemeClr>
                </a:solidFill>
                <a:latin typeface="Microsoft JhengHei" panose="020B0604030504040204" pitchFamily="34" charset="-120"/>
                <a:ea typeface="Microsoft JhengHei" panose="020B0604030504040204" pitchFamily="34" charset="-120"/>
              </a:rPr>
              <a:t>機器人</a:t>
            </a:r>
            <a:r>
              <a:rPr lang="zh-TW" altLang="en-US" sz="2400" dirty="0">
                <a:latin typeface="Microsoft JhengHei" panose="020B0604030504040204" pitchFamily="34" charset="-120"/>
                <a:ea typeface="Microsoft JhengHei" panose="020B0604030504040204" pitchFamily="34" charset="-120"/>
              </a:rPr>
              <a:t>」的經營戰略方向</a:t>
            </a:r>
            <a:endParaRPr lang="en-US" altLang="zh-TW" sz="2400" dirty="0">
              <a:latin typeface="Microsoft JhengHei" panose="020B0604030504040204" pitchFamily="34" charset="-120"/>
              <a:ea typeface="Microsoft JhengHei" panose="020B0604030504040204" pitchFamily="34" charset="-120"/>
            </a:endParaRPr>
          </a:p>
          <a:p>
            <a:pPr marL="230400" indent="-285750">
              <a:spcBef>
                <a:spcPts val="2200"/>
              </a:spcBef>
              <a:buFont typeface="Arial" panose="020B0604020202020204" pitchFamily="34" charset="0"/>
              <a:buChar char="•"/>
            </a:pPr>
            <a:r>
              <a:rPr lang="zh-TW" altLang="en-US" sz="2400" dirty="0">
                <a:latin typeface="Microsoft JhengHei" panose="020B0604030504040204" pitchFamily="34" charset="-120"/>
                <a:ea typeface="Microsoft JhengHei" panose="020B0604030504040204" pitchFamily="34" charset="-120"/>
              </a:rPr>
              <a:t>以「工業人工智慧」為</a:t>
            </a:r>
            <a:r>
              <a:rPr lang="zh-TW" altLang="en-US" sz="2400" dirty="0">
                <a:solidFill>
                  <a:srgbClr val="020505"/>
                </a:solidFill>
                <a:latin typeface="Microsoft JhengHei" panose="020B0604030504040204" pitchFamily="34" charset="-120"/>
                <a:ea typeface="Microsoft JhengHei" panose="020B0604030504040204" pitchFamily="34" charset="-120"/>
              </a:rPr>
              <a:t>目標，以大數據分析與人工智慧技術深化既有的精密製造優勢，精進生產效率，提升附加價值。</a:t>
            </a:r>
            <a:endParaRPr lang="zh-TW" altLang="en-US" sz="24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22690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工作生活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3410983"/>
            <a:ext cx="10515600" cy="2975530"/>
          </a:xfrm>
        </p:spPr>
        <p:txBody>
          <a:bodyPr>
            <a:normAutofit/>
          </a:bodyPr>
          <a:lstStyle/>
          <a:p>
            <a:r>
              <a:rPr lang="en-US" altLang="zh-TW" dirty="0"/>
              <a:t>2000 </a:t>
            </a:r>
            <a:r>
              <a:rPr lang="zh-TW" altLang="en-US" dirty="0"/>
              <a:t>年以後，公司企業的管理層中出現了</a:t>
            </a:r>
            <a:r>
              <a:rPr lang="zh-TW" altLang="en-US" b="1" dirty="0"/>
              <a:t>企業資源規劃（</a:t>
            </a:r>
            <a:r>
              <a:rPr lang="en-US" dirty="0"/>
              <a:t>Enterprise Resource Planning，</a:t>
            </a:r>
            <a:r>
              <a:rPr lang="zh-TW" altLang="en-US" dirty="0"/>
              <a:t>簡稱為 </a:t>
            </a:r>
            <a:r>
              <a:rPr lang="en-US" b="1" dirty="0"/>
              <a:t>ERP）</a:t>
            </a:r>
            <a:r>
              <a:rPr lang="en-US" dirty="0"/>
              <a:t>、</a:t>
            </a:r>
            <a:r>
              <a:rPr lang="zh-TW" altLang="en-US" b="1" dirty="0"/>
              <a:t>商業智慧（</a:t>
            </a:r>
            <a:r>
              <a:rPr lang="en-US" dirty="0"/>
              <a:t>Business Intelligence，</a:t>
            </a:r>
            <a:r>
              <a:rPr lang="zh-TW" altLang="en-US" dirty="0"/>
              <a:t>簡稱為 </a:t>
            </a:r>
            <a:r>
              <a:rPr lang="en-US" b="1" dirty="0"/>
              <a:t>BI）</a:t>
            </a:r>
            <a:r>
              <a:rPr lang="en-US" dirty="0"/>
              <a:t>、</a:t>
            </a:r>
            <a:r>
              <a:rPr lang="zh-TW" altLang="en-US" b="1" dirty="0"/>
              <a:t>資料探勘 （</a:t>
            </a:r>
            <a:r>
              <a:rPr lang="en-US" dirty="0"/>
              <a:t>data mining）</a:t>
            </a:r>
            <a:r>
              <a:rPr lang="zh-TW" altLang="en-US" dirty="0"/>
              <a:t>等軟體，這些軟體讓公司的決策與反應更加快速。</a:t>
            </a:r>
            <a:endParaRPr lang="en-US" altLang="zh-TW" dirty="0"/>
          </a:p>
          <a:p>
            <a:r>
              <a:rPr lang="zh-TW" altLang="en-US" dirty="0"/>
              <a:t>在公司企業的執行層，</a:t>
            </a:r>
            <a:r>
              <a:rPr lang="zh-TW" altLang="en-US" b="1" dirty="0"/>
              <a:t>電子郵件（</a:t>
            </a:r>
            <a:r>
              <a:rPr lang="en-US" dirty="0"/>
              <a:t>e-mail）</a:t>
            </a:r>
            <a:r>
              <a:rPr lang="zh-TW" altLang="en-US" dirty="0"/>
              <a:t>的普及，讓公司成員在資訊交換與溝通上的時間縮短。經過十幾年來的發展，這些資訊化的應用已經深入到公司企業中，而辦公室軟體也變成不可或缺的主力。</a:t>
            </a:r>
          </a:p>
          <a:p>
            <a:endParaRPr lang="en-US" dirty="0"/>
          </a:p>
        </p:txBody>
      </p:sp>
      <p:pic>
        <p:nvPicPr>
          <p:cNvPr id="7" name="Picture 6">
            <a:extLst>
              <a:ext uri="{FF2B5EF4-FFF2-40B4-BE49-F238E27FC236}">
                <a16:creationId xmlns:a16="http://schemas.microsoft.com/office/drawing/2014/main" id="{731EE718-6F9F-DB47-85E4-A5A7E777FB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8243" y="1355167"/>
            <a:ext cx="9815513" cy="2055816"/>
          </a:xfrm>
          <a:prstGeom prst="rect">
            <a:avLst/>
          </a:prstGeom>
        </p:spPr>
      </p:pic>
    </p:spTree>
    <p:extLst>
      <p:ext uri="{BB962C8B-B14F-4D97-AF65-F5344CB8AC3E}">
        <p14:creationId xmlns:p14="http://schemas.microsoft.com/office/powerpoint/2010/main" val="305541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1B2D8-B9F7-6F47-AE56-388F70F217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0688" y="1027904"/>
            <a:ext cx="6512790" cy="4927390"/>
          </a:xfrm>
          <a:prstGeom prst="rect">
            <a:avLst/>
          </a:prstGeom>
        </p:spPr>
      </p:pic>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工作生活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1422255"/>
            <a:ext cx="4662488" cy="5278582"/>
          </a:xfrm>
        </p:spPr>
        <p:txBody>
          <a:bodyPr>
            <a:normAutofit/>
          </a:bodyPr>
          <a:lstStyle/>
          <a:p>
            <a:r>
              <a:rPr lang="zh-TW" altLang="en-US" dirty="0"/>
              <a:t>近年來，公司與企業軟體的應用更加強調</a:t>
            </a:r>
            <a:r>
              <a:rPr lang="zh-TW" altLang="en-US" b="1" dirty="0"/>
              <a:t>協作（</a:t>
            </a:r>
            <a:r>
              <a:rPr lang="en-US" dirty="0"/>
              <a:t>collaboration）</a:t>
            </a:r>
            <a:r>
              <a:rPr lang="zh-TW" altLang="en-US" dirty="0"/>
              <a:t>功能。</a:t>
            </a:r>
            <a:endParaRPr lang="en-US" altLang="zh-TW" dirty="0"/>
          </a:p>
          <a:p>
            <a:r>
              <a:rPr lang="zh-TW" altLang="en-US" dirty="0"/>
              <a:t>即時通訊軟體 </a:t>
            </a:r>
            <a:r>
              <a:rPr lang="en-US" dirty="0"/>
              <a:t>Line </a:t>
            </a:r>
            <a:r>
              <a:rPr lang="zh-TW" altLang="en-US" dirty="0"/>
              <a:t>和 </a:t>
            </a:r>
            <a:r>
              <a:rPr lang="en-US" dirty="0"/>
              <a:t>Slack、</a:t>
            </a:r>
            <a:r>
              <a:rPr lang="zh-TW" altLang="en-US" dirty="0"/>
              <a:t>行事曆、專案管理工具 </a:t>
            </a:r>
            <a:r>
              <a:rPr lang="en-US" dirty="0"/>
              <a:t>Trello、</a:t>
            </a:r>
            <a:r>
              <a:rPr lang="zh-TW" altLang="en-US" dirty="0"/>
              <a:t>遠端會議系統 </a:t>
            </a:r>
            <a:r>
              <a:rPr lang="en-US" dirty="0"/>
              <a:t>Zoom </a:t>
            </a:r>
            <a:r>
              <a:rPr lang="zh-TW" altLang="en-US" dirty="0"/>
              <a:t>和 </a:t>
            </a:r>
            <a:r>
              <a:rPr lang="en-US" dirty="0"/>
              <a:t>Skype </a:t>
            </a:r>
            <a:r>
              <a:rPr lang="zh-TW" altLang="en-US" dirty="0"/>
              <a:t>等，皆使用人工智慧技術進行智慧化的協助，例如 </a:t>
            </a:r>
            <a:r>
              <a:rPr lang="en-US" dirty="0"/>
              <a:t>Slack </a:t>
            </a:r>
            <a:r>
              <a:rPr lang="zh-TW" altLang="en-US" dirty="0"/>
              <a:t>中的對話機器人，就是利用</a:t>
            </a:r>
            <a:r>
              <a:rPr lang="zh-TW" altLang="en-US" dirty="0">
                <a:solidFill>
                  <a:schemeClr val="accent3">
                    <a:lumMod val="50000"/>
                  </a:schemeClr>
                </a:solidFill>
              </a:rPr>
              <a:t>自然語言處理（</a:t>
            </a:r>
            <a:r>
              <a:rPr lang="en-US" dirty="0">
                <a:solidFill>
                  <a:schemeClr val="accent3">
                    <a:lumMod val="50000"/>
                  </a:schemeClr>
                </a:solidFill>
              </a:rPr>
              <a:t>NLP）</a:t>
            </a:r>
            <a:r>
              <a:rPr lang="zh-TW" altLang="en-US" dirty="0"/>
              <a:t>技術協助 </a:t>
            </a:r>
            <a:r>
              <a:rPr lang="en-US" dirty="0"/>
              <a:t>Slack </a:t>
            </a:r>
            <a:r>
              <a:rPr lang="zh-TW" altLang="en-US" dirty="0"/>
              <a:t>的群組管理者自動回答一些常見的問題。</a:t>
            </a:r>
            <a:endParaRPr lang="en-US" dirty="0"/>
          </a:p>
        </p:txBody>
      </p:sp>
    </p:spTree>
    <p:extLst>
      <p:ext uri="{BB962C8B-B14F-4D97-AF65-F5344CB8AC3E}">
        <p14:creationId xmlns:p14="http://schemas.microsoft.com/office/powerpoint/2010/main" val="78605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7F-F514-3F4F-B098-B619C3C40CD7}"/>
              </a:ext>
            </a:extLst>
          </p:cNvPr>
          <p:cNvSpPr>
            <a:spLocks noGrp="1"/>
          </p:cNvSpPr>
          <p:nvPr>
            <p:ph type="title"/>
          </p:nvPr>
        </p:nvSpPr>
        <p:spPr/>
        <p:txBody>
          <a:bodyPr/>
          <a:lstStyle/>
          <a:p>
            <a:r>
              <a:rPr lang="en-US" altLang="zh-TW" dirty="0"/>
              <a:t>10-1</a:t>
            </a:r>
            <a:r>
              <a:rPr lang="zh-TW" altLang="en-US" dirty="0"/>
              <a:t> 八大生活應用</a:t>
            </a:r>
            <a:r>
              <a:rPr lang="en-US" altLang="zh-TW" dirty="0"/>
              <a:t>—</a:t>
            </a:r>
            <a:r>
              <a:rPr lang="zh-CN" altLang="en-US" dirty="0"/>
              <a:t>工作生活</a:t>
            </a:r>
            <a:endParaRPr lang="en-US" dirty="0"/>
          </a:p>
        </p:txBody>
      </p:sp>
      <p:sp>
        <p:nvSpPr>
          <p:cNvPr id="3" name="Content Placeholder 2">
            <a:extLst>
              <a:ext uri="{FF2B5EF4-FFF2-40B4-BE49-F238E27FC236}">
                <a16:creationId xmlns:a16="http://schemas.microsoft.com/office/drawing/2014/main" id="{A97CB1B4-B6BC-3D4A-9CC1-829B75D6E04D}"/>
              </a:ext>
            </a:extLst>
          </p:cNvPr>
          <p:cNvSpPr>
            <a:spLocks noGrp="1"/>
          </p:cNvSpPr>
          <p:nvPr>
            <p:ph idx="1"/>
          </p:nvPr>
        </p:nvSpPr>
        <p:spPr>
          <a:xfrm>
            <a:off x="838200" y="1750867"/>
            <a:ext cx="4662488" cy="3921271"/>
          </a:xfrm>
        </p:spPr>
        <p:txBody>
          <a:bodyPr>
            <a:normAutofit/>
          </a:bodyPr>
          <a:lstStyle/>
          <a:p>
            <a:r>
              <a:rPr lang="zh-TW" altLang="en-US" dirty="0"/>
              <a:t>另一項典型應用，即是「智能辦公室」，其目標就是要將辦公室中的工作和會議過程，透過數位化與人工智慧技術，達成影像、聲音、文件的全紀錄。</a:t>
            </a:r>
            <a:endParaRPr lang="en-US" altLang="zh-TW" dirty="0"/>
          </a:p>
          <a:p>
            <a:r>
              <a:rPr lang="zh-TW" altLang="en-US" dirty="0"/>
              <a:t>其中也可以利用</a:t>
            </a:r>
            <a:r>
              <a:rPr lang="zh-TW" altLang="en-US" dirty="0">
                <a:solidFill>
                  <a:schemeClr val="accent3">
                    <a:lumMod val="50000"/>
                  </a:schemeClr>
                </a:solidFill>
              </a:rPr>
              <a:t>語音辨識</a:t>
            </a:r>
            <a:r>
              <a:rPr lang="zh-TW" altLang="en-US" dirty="0"/>
              <a:t>搭配</a:t>
            </a:r>
            <a:r>
              <a:rPr lang="zh-TW" altLang="en-US" dirty="0">
                <a:solidFill>
                  <a:schemeClr val="accent3">
                    <a:lumMod val="50000"/>
                  </a:schemeClr>
                </a:solidFill>
              </a:rPr>
              <a:t>自然語言處理</a:t>
            </a:r>
            <a:r>
              <a:rPr lang="zh-TW" altLang="en-US" dirty="0"/>
              <a:t>等ＡＩ技術，自動形成工作分派及工作追蹤表單。</a:t>
            </a:r>
          </a:p>
        </p:txBody>
      </p:sp>
      <p:pic>
        <p:nvPicPr>
          <p:cNvPr id="6" name="Picture 5">
            <a:extLst>
              <a:ext uri="{FF2B5EF4-FFF2-40B4-BE49-F238E27FC236}">
                <a16:creationId xmlns:a16="http://schemas.microsoft.com/office/drawing/2014/main" id="{15FE8C08-9789-F94C-A145-02321C022B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57850" y="1194330"/>
            <a:ext cx="6234793" cy="4849283"/>
          </a:xfrm>
          <a:prstGeom prst="rect">
            <a:avLst/>
          </a:prstGeom>
        </p:spPr>
      </p:pic>
    </p:spTree>
    <p:extLst>
      <p:ext uri="{BB962C8B-B14F-4D97-AF65-F5344CB8AC3E}">
        <p14:creationId xmlns:p14="http://schemas.microsoft.com/office/powerpoint/2010/main" val="2193041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IBDO">
  <a:themeElements>
    <a:clrScheme name="Custom 4">
      <a:dk1>
        <a:srgbClr val="000000"/>
      </a:dk1>
      <a:lt1>
        <a:srgbClr val="FFFFFF"/>
      </a:lt1>
      <a:dk2>
        <a:srgbClr val="242852"/>
      </a:dk2>
      <a:lt2>
        <a:srgbClr val="FEFFFF"/>
      </a:lt2>
      <a:accent1>
        <a:srgbClr val="F9CB68"/>
      </a:accent1>
      <a:accent2>
        <a:srgbClr val="E3B1C8"/>
      </a:accent2>
      <a:accent3>
        <a:srgbClr val="91D0D9"/>
      </a:accent3>
      <a:accent4>
        <a:srgbClr val="00A2DA"/>
      </a:accent4>
      <a:accent5>
        <a:srgbClr val="3EA346"/>
      </a:accent5>
      <a:accent6>
        <a:srgbClr val="DB6C68"/>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DO" id="{E506D1A7-8857-40E3-9F2A-DE930422BCD7}" vid="{BDA0CB8E-BE9C-4E6D-92CA-B4854C7581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IBDO</Template>
  <TotalTime>2575</TotalTime>
  <Words>3338</Words>
  <Application>Microsoft Macintosh PowerPoint</Application>
  <PresentationFormat>Widescreen</PresentationFormat>
  <Paragraphs>104</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Agency FB</vt:lpstr>
      <vt:lpstr>等线</vt:lpstr>
      <vt:lpstr>Hiragino Kaku Gothic Std W8</vt:lpstr>
      <vt:lpstr>Microsoft JhengHei</vt:lpstr>
      <vt:lpstr>Microsoft JhengHei</vt:lpstr>
      <vt:lpstr>新細明體</vt:lpstr>
      <vt:lpstr>宋体</vt:lpstr>
      <vt:lpstr>Arial</vt:lpstr>
      <vt:lpstr>Calibri</vt:lpstr>
      <vt:lpstr>Dubai</vt:lpstr>
      <vt:lpstr>Wingdings</vt:lpstr>
      <vt:lpstr>IBDO</vt:lpstr>
      <vt:lpstr>PowerPoint Presentation</vt:lpstr>
      <vt:lpstr>未來世界</vt:lpstr>
      <vt:lpstr>PowerPoint Presentation</vt:lpstr>
      <vt:lpstr>未來世界的想像</vt:lpstr>
      <vt:lpstr>勞力與ＡＩ</vt:lpstr>
      <vt:lpstr>未來生活的想像</vt:lpstr>
      <vt:lpstr>10-1 八大生活應用—工作生活</vt:lpstr>
      <vt:lpstr>10-1 八大生活應用—工作生活</vt:lpstr>
      <vt:lpstr>10-1 八大生活應用—工作生活</vt:lpstr>
      <vt:lpstr>10-1 八大生活應用—教育生活</vt:lpstr>
      <vt:lpstr>10-1 八大生活應用—教育生活</vt:lpstr>
      <vt:lpstr>10-1 八大生活應用—教育生活</vt:lpstr>
      <vt:lpstr>10-1 八大生活應用—教育生活</vt:lpstr>
      <vt:lpstr>10-1 八大生活應用—娛樂生活</vt:lpstr>
      <vt:lpstr>10-1 八大生活應用—娛樂生活</vt:lpstr>
      <vt:lpstr>10-1 八大生活應用—智能家庭／社交生活</vt:lpstr>
      <vt:lpstr>10-1 八大生活應用—智能家庭／社交生活</vt:lpstr>
      <vt:lpstr>10-1 八大生活應用—安全生活</vt:lpstr>
      <vt:lpstr>10-1 八大生活應用—安全生活</vt:lpstr>
      <vt:lpstr>10-1 八大生活應用—健康／醫療生活</vt:lpstr>
      <vt:lpstr>10-1 八大生活應用—健康／醫療生活</vt:lpstr>
      <vt:lpstr>10-1 八大生活應用—健康／醫療生活</vt:lpstr>
      <vt:lpstr>10-1 八大生活應用—健康／醫療生活</vt:lpstr>
      <vt:lpstr>10-1 八大生活應用—財產交易採購</vt:lpstr>
      <vt:lpstr>10-1 八大生活應用—財產交易採購</vt:lpstr>
      <vt:lpstr>10-1 八大生活應用—財產交易採購</vt:lpstr>
      <vt:lpstr>10-1 八大生活應用—循環環保／交通安全車聯網生活</vt:lpstr>
      <vt:lpstr>10-1 八大生活應用—循環環保／交通安全車聯網生活</vt:lpstr>
      <vt:lpstr>10-1 八大生活應用—循環環保／交通安全車聯網生活</vt:lpstr>
      <vt:lpstr>10-2 工業人工智慧</vt:lpstr>
      <vt:lpstr>10-2 工業人工智慧</vt:lpstr>
      <vt:lpstr>10-2 工業人工智慧</vt:lpstr>
      <vt:lpstr>10-2 工業人工智慧</vt:lpstr>
      <vt:lpstr>工業人工智慧落實的五個元素 </vt:lpstr>
      <vt:lpstr>10-2 工業人工智慧</vt:lpstr>
      <vt:lpstr>10-3 本章小結</vt:lpstr>
      <vt:lpstr>10-3 本章小結</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PEIYU CHEN</dc:creator>
  <cp:lastModifiedBy>Microsoft Office User</cp:lastModifiedBy>
  <cp:revision>101</cp:revision>
  <dcterms:created xsi:type="dcterms:W3CDTF">2019-05-02T10:46:33Z</dcterms:created>
  <dcterms:modified xsi:type="dcterms:W3CDTF">2019-05-26T08:37:12Z</dcterms:modified>
</cp:coreProperties>
</file>